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15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/>
    <p:restoredTop sz="95833"/>
  </p:normalViewPr>
  <p:slideViewPr>
    <p:cSldViewPr snapToGrid="0" snapToObjects="1">
      <p:cViewPr varScale="1">
        <p:scale>
          <a:sx n="74" d="100"/>
          <a:sy n="74" d="100"/>
        </p:scale>
        <p:origin x="3352" y="184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Title 1</c:v>
                </c:pt>
                <c:pt idx="1">
                  <c:v>Title 2</c:v>
                </c:pt>
                <c:pt idx="2">
                  <c:v>Title 3</c:v>
                </c:pt>
                <c:pt idx="3">
                  <c:v>Title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EE-8847-BEC6-9166C48BC2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Title 1</c:v>
                </c:pt>
                <c:pt idx="1">
                  <c:v>Title 2</c:v>
                </c:pt>
                <c:pt idx="2">
                  <c:v>Title 3</c:v>
                </c:pt>
                <c:pt idx="3">
                  <c:v>Title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EE-8847-BEC6-9166C48BC2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Title 1</c:v>
                </c:pt>
                <c:pt idx="1">
                  <c:v>Title 2</c:v>
                </c:pt>
                <c:pt idx="2">
                  <c:v>Title 3</c:v>
                </c:pt>
                <c:pt idx="3">
                  <c:v>Title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EE-8847-BEC6-9166C48BC2A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Title 1</c:v>
                </c:pt>
                <c:pt idx="1">
                  <c:v>Title 2</c:v>
                </c:pt>
                <c:pt idx="2">
                  <c:v>Title 3</c:v>
                </c:pt>
                <c:pt idx="3">
                  <c:v>Title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2.2000000000000002</c:v>
                </c:pt>
                <c:pt idx="2">
                  <c:v>4.5</c:v>
                </c:pt>
                <c:pt idx="3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EE-8847-BEC6-9166C48BC2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4781360"/>
        <c:axId val="404827424"/>
      </c:barChart>
      <c:catAx>
        <c:axId val="404781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404827424"/>
        <c:crosses val="autoZero"/>
        <c:auto val="1"/>
        <c:lblAlgn val="ctr"/>
        <c:lblOffset val="100"/>
        <c:noMultiLvlLbl val="0"/>
      </c:catAx>
      <c:valAx>
        <c:axId val="404827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404781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500">
          <a:solidFill>
            <a:schemeClr val="tx1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Your Title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3194-E74E-B251-94E7BC99CE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803459551"/>
        <c:axId val="1146318223"/>
      </c:bubbleChart>
      <c:valAx>
        <c:axId val="8034595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146318223"/>
        <c:crosses val="autoZero"/>
        <c:crossBetween val="midCat"/>
      </c:valAx>
      <c:valAx>
        <c:axId val="1146318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80345955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500" b="0" i="0">
          <a:solidFill>
            <a:schemeClr val="tx1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Sheet1!$A$2:$A$11</c:f>
              <c:strCache>
                <c:ptCount val="10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T8</c:v>
                </c:pt>
                <c:pt idx="8">
                  <c:v>T9</c:v>
                </c:pt>
                <c:pt idx="9">
                  <c:v>T10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27</c:v>
                </c:pt>
                <c:pt idx="2">
                  <c:v>20</c:v>
                </c:pt>
                <c:pt idx="3">
                  <c:v>39</c:v>
                </c:pt>
                <c:pt idx="4">
                  <c:v>45</c:v>
                </c:pt>
                <c:pt idx="5">
                  <c:v>10</c:v>
                </c:pt>
                <c:pt idx="6">
                  <c:v>27</c:v>
                </c:pt>
                <c:pt idx="7">
                  <c:v>20</c:v>
                </c:pt>
                <c:pt idx="8">
                  <c:v>39</c:v>
                </c:pt>
                <c:pt idx="9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84-5E47-8241-C94ABF6353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5987423"/>
        <c:axId val="1796739423"/>
      </c:areaChart>
      <c:catAx>
        <c:axId val="179598742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796739423"/>
        <c:crosses val="autoZero"/>
        <c:auto val="1"/>
        <c:lblAlgn val="ctr"/>
        <c:lblOffset val="100"/>
        <c:noMultiLvlLbl val="0"/>
      </c:catAx>
      <c:valAx>
        <c:axId val="17967394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7959874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500">
          <a:solidFill>
            <a:schemeClr val="tx1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Sheet1!$A$2:$A$11</c:f>
              <c:strCache>
                <c:ptCount val="10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T8</c:v>
                </c:pt>
                <c:pt idx="8">
                  <c:v>T9</c:v>
                </c:pt>
                <c:pt idx="9">
                  <c:v>T10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26</c:v>
                </c:pt>
                <c:pt idx="1">
                  <c:v>12</c:v>
                </c:pt>
                <c:pt idx="2">
                  <c:v>17</c:v>
                </c:pt>
                <c:pt idx="3">
                  <c:v>29</c:v>
                </c:pt>
                <c:pt idx="4">
                  <c:v>41</c:v>
                </c:pt>
                <c:pt idx="5">
                  <c:v>26</c:v>
                </c:pt>
                <c:pt idx="6">
                  <c:v>12</c:v>
                </c:pt>
                <c:pt idx="7">
                  <c:v>17</c:v>
                </c:pt>
                <c:pt idx="8">
                  <c:v>29</c:v>
                </c:pt>
                <c:pt idx="9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84-5E47-8241-C94ABF6353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5987423"/>
        <c:axId val="1796739423"/>
      </c:areaChart>
      <c:catAx>
        <c:axId val="179598742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796739423"/>
        <c:crosses val="autoZero"/>
        <c:auto val="1"/>
        <c:lblAlgn val="ctr"/>
        <c:lblOffset val="100"/>
        <c:noMultiLvlLbl val="0"/>
      </c:catAx>
      <c:valAx>
        <c:axId val="17967394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7959874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500">
          <a:solidFill>
            <a:schemeClr val="tx1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2"/>
          <c:order val="0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Sheet1!$A$2:$A$11</c:f>
              <c:strCache>
                <c:ptCount val="10"/>
                <c:pt idx="0">
                  <c:v>T1</c:v>
                </c:pt>
                <c:pt idx="1">
                  <c:v>T2</c:v>
                </c:pt>
                <c:pt idx="2">
                  <c:v>T3</c:v>
                </c:pt>
                <c:pt idx="3">
                  <c:v>T4</c:v>
                </c:pt>
                <c:pt idx="4">
                  <c:v>T5</c:v>
                </c:pt>
                <c:pt idx="5">
                  <c:v>T6</c:v>
                </c:pt>
                <c:pt idx="6">
                  <c:v>T7</c:v>
                </c:pt>
                <c:pt idx="7">
                  <c:v>T8</c:v>
                </c:pt>
                <c:pt idx="8">
                  <c:v>T9</c:v>
                </c:pt>
                <c:pt idx="9">
                  <c:v>T10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9</c:v>
                </c:pt>
                <c:pt idx="1">
                  <c:v>12</c:v>
                </c:pt>
                <c:pt idx="2">
                  <c:v>9</c:v>
                </c:pt>
                <c:pt idx="3">
                  <c:v>11</c:v>
                </c:pt>
                <c:pt idx="4">
                  <c:v>3</c:v>
                </c:pt>
                <c:pt idx="5">
                  <c:v>5</c:v>
                </c:pt>
                <c:pt idx="6">
                  <c:v>20</c:v>
                </c:pt>
                <c:pt idx="7">
                  <c:v>17</c:v>
                </c:pt>
                <c:pt idx="8">
                  <c:v>4</c:v>
                </c:pt>
                <c:pt idx="9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84-5E47-8241-C94ABF6353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5987423"/>
        <c:axId val="1796739423"/>
      </c:areaChart>
      <c:catAx>
        <c:axId val="179598742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796739423"/>
        <c:crosses val="autoZero"/>
        <c:auto val="1"/>
        <c:lblAlgn val="ctr"/>
        <c:lblOffset val="100"/>
        <c:noMultiLvlLbl val="0"/>
      </c:catAx>
      <c:valAx>
        <c:axId val="17967394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79598742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500">
          <a:solidFill>
            <a:schemeClr val="tx1"/>
          </a:solidFill>
          <a:latin typeface="Century Gothic" panose="020B0502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5/18/22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79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71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488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59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73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47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51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14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99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19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99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43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676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90D896B2-1035-027E-B3DA-A86883857B6D}"/>
              </a:ext>
            </a:extLst>
          </p:cNvPr>
          <p:cNvSpPr/>
          <p:nvPr/>
        </p:nvSpPr>
        <p:spPr>
          <a:xfrm>
            <a:off x="228597" y="159730"/>
            <a:ext cx="6400795" cy="1890266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2">
            <a:extLst>
              <a:ext uri="{FF2B5EF4-FFF2-40B4-BE49-F238E27FC236}">
                <a16:creationId xmlns:a16="http://schemas.microsoft.com/office/drawing/2014/main" id="{E3BE7738-DD21-ABE9-477F-5515D8369E12}"/>
              </a:ext>
            </a:extLst>
          </p:cNvPr>
          <p:cNvSpPr/>
          <p:nvPr/>
        </p:nvSpPr>
        <p:spPr>
          <a:xfrm>
            <a:off x="228594" y="159730"/>
            <a:ext cx="3888375" cy="1890266"/>
          </a:xfrm>
          <a:prstGeom prst="homePlate">
            <a:avLst>
              <a:gd name="adj" fmla="val 2010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0BDF247-87D8-74FB-6AE1-811330DA4FD4}"/>
              </a:ext>
            </a:extLst>
          </p:cNvPr>
          <p:cNvGrpSpPr/>
          <p:nvPr/>
        </p:nvGrpSpPr>
        <p:grpSpPr>
          <a:xfrm>
            <a:off x="228594" y="4160597"/>
            <a:ext cx="6400799" cy="2117996"/>
            <a:chOff x="285135" y="4160597"/>
            <a:chExt cx="6400799" cy="2117996"/>
          </a:xfrm>
        </p:grpSpPr>
        <p:sp>
          <p:nvSpPr>
            <p:cNvPr id="116" name="Rounded Rectangle 115">
              <a:extLst>
                <a:ext uri="{FF2B5EF4-FFF2-40B4-BE49-F238E27FC236}">
                  <a16:creationId xmlns:a16="http://schemas.microsoft.com/office/drawing/2014/main" id="{9967A1ED-AC74-72A3-46B9-BE3E09F440DA}"/>
                </a:ext>
              </a:extLst>
            </p:cNvPr>
            <p:cNvSpPr/>
            <p:nvPr/>
          </p:nvSpPr>
          <p:spPr>
            <a:xfrm>
              <a:off x="285135" y="4160597"/>
              <a:ext cx="3143866" cy="2117996"/>
            </a:xfrm>
            <a:prstGeom prst="roundRect">
              <a:avLst>
                <a:gd name="adj" fmla="val 0"/>
              </a:avLst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687CF128-45B9-BCB7-ADB5-040AED9A10AA}"/>
                </a:ext>
              </a:extLst>
            </p:cNvPr>
            <p:cNvSpPr/>
            <p:nvPr/>
          </p:nvSpPr>
          <p:spPr>
            <a:xfrm>
              <a:off x="3542069" y="4160597"/>
              <a:ext cx="3143865" cy="2117996"/>
            </a:xfrm>
            <a:prstGeom prst="roundRect">
              <a:avLst>
                <a:gd name="adj" fmla="val 0"/>
              </a:avLst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2EABFB0A-4E0B-B6DB-4CF5-4A199A7868E3}"/>
              </a:ext>
            </a:extLst>
          </p:cNvPr>
          <p:cNvSpPr/>
          <p:nvPr/>
        </p:nvSpPr>
        <p:spPr>
          <a:xfrm>
            <a:off x="228597" y="2164530"/>
            <a:ext cx="6400795" cy="1890266"/>
          </a:xfrm>
          <a:prstGeom prst="roundRect">
            <a:avLst>
              <a:gd name="adj" fmla="val 0"/>
            </a:avLst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uadroTexto 350">
            <a:extLst>
              <a:ext uri="{FF2B5EF4-FFF2-40B4-BE49-F238E27FC236}">
                <a16:creationId xmlns:a16="http://schemas.microsoft.com/office/drawing/2014/main" id="{4E7B5130-FB3E-A14F-9D72-28C9BE59F762}"/>
              </a:ext>
            </a:extLst>
          </p:cNvPr>
          <p:cNvSpPr txBox="1"/>
          <p:nvPr/>
        </p:nvSpPr>
        <p:spPr>
          <a:xfrm>
            <a:off x="416277" y="343845"/>
            <a:ext cx="29561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Human Resource Annual Report</a:t>
            </a:r>
          </a:p>
        </p:txBody>
      </p:sp>
      <p:sp>
        <p:nvSpPr>
          <p:cNvPr id="68" name="TextBox 20">
            <a:extLst>
              <a:ext uri="{FF2B5EF4-FFF2-40B4-BE49-F238E27FC236}">
                <a16:creationId xmlns:a16="http://schemas.microsoft.com/office/drawing/2014/main" id="{5C66DE97-2600-6717-E4B5-0E101DE3B084}"/>
              </a:ext>
            </a:extLst>
          </p:cNvPr>
          <p:cNvSpPr txBox="1"/>
          <p:nvPr/>
        </p:nvSpPr>
        <p:spPr>
          <a:xfrm>
            <a:off x="419803" y="1229304"/>
            <a:ext cx="295618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Creating a story with your data in a compelling way is key, and don’t forget about the importance of interaction.</a:t>
            </a:r>
            <a:endParaRPr lang="en-US" sz="900" dirty="0">
              <a:solidFill>
                <a:schemeClr val="bg1"/>
              </a:solidFill>
              <a:latin typeface="Century Gothic" panose="020B0502020202020204" pitchFamily="34" charset="0"/>
              <a:cs typeface="Poppins Light" pitchFamily="2" charset="77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80C0E8B-8419-DB0B-61ED-D8C1B0198A03}"/>
              </a:ext>
            </a:extLst>
          </p:cNvPr>
          <p:cNvGrpSpPr/>
          <p:nvPr/>
        </p:nvGrpSpPr>
        <p:grpSpPr>
          <a:xfrm>
            <a:off x="4436127" y="676618"/>
            <a:ext cx="1874108" cy="865224"/>
            <a:chOff x="4042684" y="734167"/>
            <a:chExt cx="2198855" cy="865224"/>
          </a:xfrm>
        </p:grpSpPr>
        <p:sp>
          <p:nvSpPr>
            <p:cNvPr id="74" name="CuadroTexto 350">
              <a:extLst>
                <a:ext uri="{FF2B5EF4-FFF2-40B4-BE49-F238E27FC236}">
                  <a16:creationId xmlns:a16="http://schemas.microsoft.com/office/drawing/2014/main" id="{2948CAC2-C57A-A556-13DC-219EB4268F60}"/>
                </a:ext>
              </a:extLst>
            </p:cNvPr>
            <p:cNvSpPr txBox="1"/>
            <p:nvPr/>
          </p:nvSpPr>
          <p:spPr>
            <a:xfrm>
              <a:off x="4042684" y="734167"/>
              <a:ext cx="2198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Century Gothic" panose="020B0502020202020204" pitchFamily="34" charset="0"/>
                  <a:ea typeface="Lato Heavy" charset="0"/>
                  <a:cs typeface="Poppins" pitchFamily="2" charset="77"/>
                </a:rPr>
                <a:t>About Us</a:t>
              </a:r>
            </a:p>
          </p:txBody>
        </p:sp>
        <p:sp>
          <p:nvSpPr>
            <p:cNvPr id="75" name="TextBox 20">
              <a:extLst>
                <a:ext uri="{FF2B5EF4-FFF2-40B4-BE49-F238E27FC236}">
                  <a16:creationId xmlns:a16="http://schemas.microsoft.com/office/drawing/2014/main" id="{61EAD009-3137-F2A7-BBDD-C19E6F56A20B}"/>
                </a:ext>
              </a:extLst>
            </p:cNvPr>
            <p:cNvSpPr txBox="1"/>
            <p:nvPr/>
          </p:nvSpPr>
          <p:spPr>
            <a:xfrm>
              <a:off x="4042684" y="1014616"/>
              <a:ext cx="21988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Creating a story with your data in a compelling way is key, and don’t forget about the importance of interaction either.</a:t>
              </a:r>
              <a:endParaRPr lang="en-US" sz="500" dirty="0">
                <a:solidFill>
                  <a:schemeClr val="bg1"/>
                </a:solidFill>
                <a:latin typeface="Century Gothic" panose="020B0502020202020204" pitchFamily="34" charset="0"/>
                <a:cs typeface="Poppins Light" pitchFamily="2" charset="77"/>
              </a:endParaRPr>
            </a:p>
          </p:txBody>
        </p:sp>
      </p:grpSp>
      <p:sp>
        <p:nvSpPr>
          <p:cNvPr id="78" name="CuadroTexto 350">
            <a:extLst>
              <a:ext uri="{FF2B5EF4-FFF2-40B4-BE49-F238E27FC236}">
                <a16:creationId xmlns:a16="http://schemas.microsoft.com/office/drawing/2014/main" id="{09499310-A3BC-96E1-39E9-B4F294A362A9}"/>
              </a:ext>
            </a:extLst>
          </p:cNvPr>
          <p:cNvSpPr txBox="1"/>
          <p:nvPr/>
        </p:nvSpPr>
        <p:spPr>
          <a:xfrm>
            <a:off x="416277" y="2260610"/>
            <a:ext cx="2784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Mission and Values</a:t>
            </a:r>
          </a:p>
        </p:txBody>
      </p:sp>
      <p:sp>
        <p:nvSpPr>
          <p:cNvPr id="109" name="CuadroTexto 350">
            <a:extLst>
              <a:ext uri="{FF2B5EF4-FFF2-40B4-BE49-F238E27FC236}">
                <a16:creationId xmlns:a16="http://schemas.microsoft.com/office/drawing/2014/main" id="{2C94E90C-566A-A8DE-5629-4937DF33FB07}"/>
              </a:ext>
            </a:extLst>
          </p:cNvPr>
          <p:cNvSpPr txBox="1"/>
          <p:nvPr/>
        </p:nvSpPr>
        <p:spPr>
          <a:xfrm>
            <a:off x="3660803" y="4237866"/>
            <a:ext cx="1577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Global Presence</a:t>
            </a:r>
          </a:p>
        </p:txBody>
      </p:sp>
      <p:sp>
        <p:nvSpPr>
          <p:cNvPr id="112" name="CuadroTexto 350">
            <a:extLst>
              <a:ext uri="{FF2B5EF4-FFF2-40B4-BE49-F238E27FC236}">
                <a16:creationId xmlns:a16="http://schemas.microsoft.com/office/drawing/2014/main" id="{3F1231BD-E549-7DAF-5F4C-48603A9ABE21}"/>
              </a:ext>
            </a:extLst>
          </p:cNvPr>
          <p:cNvSpPr txBox="1"/>
          <p:nvPr/>
        </p:nvSpPr>
        <p:spPr>
          <a:xfrm>
            <a:off x="416277" y="4237866"/>
            <a:ext cx="2784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Performance Snapshot</a:t>
            </a:r>
          </a:p>
        </p:txBody>
      </p:sp>
      <p:sp>
        <p:nvSpPr>
          <p:cNvPr id="152" name="Rounded Rectangle 151">
            <a:extLst>
              <a:ext uri="{FF2B5EF4-FFF2-40B4-BE49-F238E27FC236}">
                <a16:creationId xmlns:a16="http://schemas.microsoft.com/office/drawing/2014/main" id="{E4114CC4-F1D3-6712-3DB6-AEB83768B174}"/>
              </a:ext>
            </a:extLst>
          </p:cNvPr>
          <p:cNvSpPr/>
          <p:nvPr/>
        </p:nvSpPr>
        <p:spPr>
          <a:xfrm>
            <a:off x="228596" y="6384394"/>
            <a:ext cx="6400797" cy="1859251"/>
          </a:xfrm>
          <a:prstGeom prst="roundRect">
            <a:avLst>
              <a:gd name="adj" fmla="val 3154"/>
            </a:avLst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CuadroTexto 350">
            <a:extLst>
              <a:ext uri="{FF2B5EF4-FFF2-40B4-BE49-F238E27FC236}">
                <a16:creationId xmlns:a16="http://schemas.microsoft.com/office/drawing/2014/main" id="{185737F0-B295-9E52-7D8E-3A2795FFA2D8}"/>
              </a:ext>
            </a:extLst>
          </p:cNvPr>
          <p:cNvSpPr txBox="1"/>
          <p:nvPr/>
        </p:nvSpPr>
        <p:spPr>
          <a:xfrm>
            <a:off x="416277" y="6459734"/>
            <a:ext cx="3392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Three Year Company Achievements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25C1405B-AF6E-28AE-2EB8-2B9A93B5BE4D}"/>
              </a:ext>
            </a:extLst>
          </p:cNvPr>
          <p:cNvSpPr/>
          <p:nvPr/>
        </p:nvSpPr>
        <p:spPr>
          <a:xfrm>
            <a:off x="228598" y="8349447"/>
            <a:ext cx="6400795" cy="1229456"/>
          </a:xfrm>
          <a:prstGeom prst="roundRect">
            <a:avLst>
              <a:gd name="adj" fmla="val 2332"/>
            </a:avLst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CuadroTexto 350">
            <a:extLst>
              <a:ext uri="{FF2B5EF4-FFF2-40B4-BE49-F238E27FC236}">
                <a16:creationId xmlns:a16="http://schemas.microsoft.com/office/drawing/2014/main" id="{0EFEDAB2-2FA0-EAE7-9F1F-23B9F1162BB2}"/>
              </a:ext>
            </a:extLst>
          </p:cNvPr>
          <p:cNvSpPr txBox="1"/>
          <p:nvPr/>
        </p:nvSpPr>
        <p:spPr>
          <a:xfrm>
            <a:off x="416277" y="8413982"/>
            <a:ext cx="2784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Financial Progress 2022</a:t>
            </a:r>
          </a:p>
        </p:txBody>
      </p:sp>
      <p:sp>
        <p:nvSpPr>
          <p:cNvPr id="70" name="TextBox 20">
            <a:extLst>
              <a:ext uri="{FF2B5EF4-FFF2-40B4-BE49-F238E27FC236}">
                <a16:creationId xmlns:a16="http://schemas.microsoft.com/office/drawing/2014/main" id="{770AB9C4-71AD-DE61-7C9E-B6CD5517BCF2}"/>
              </a:ext>
            </a:extLst>
          </p:cNvPr>
          <p:cNvSpPr txBox="1"/>
          <p:nvPr/>
        </p:nvSpPr>
        <p:spPr>
          <a:xfrm>
            <a:off x="419804" y="9004370"/>
            <a:ext cx="1205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entury Gothic" panose="020B0502020202020204" pitchFamily="34" charset="0"/>
              </a:rPr>
              <a:t>Creating a story with your data in a compelling way.</a:t>
            </a:r>
            <a:endParaRPr lang="en-US" sz="5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71" name="TextBox 20">
            <a:extLst>
              <a:ext uri="{FF2B5EF4-FFF2-40B4-BE49-F238E27FC236}">
                <a16:creationId xmlns:a16="http://schemas.microsoft.com/office/drawing/2014/main" id="{44593B83-579A-2B8E-7AFC-5B939E1287C3}"/>
              </a:ext>
            </a:extLst>
          </p:cNvPr>
          <p:cNvSpPr txBox="1"/>
          <p:nvPr/>
        </p:nvSpPr>
        <p:spPr>
          <a:xfrm>
            <a:off x="1910558" y="9004370"/>
            <a:ext cx="1205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entury Gothic" panose="020B0502020202020204" pitchFamily="34" charset="0"/>
              </a:rPr>
              <a:t>Creating a story with your data in a compelling way.</a:t>
            </a:r>
            <a:endParaRPr lang="en-US" sz="5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77" name="CuadroTexto 350">
            <a:extLst>
              <a:ext uri="{FF2B5EF4-FFF2-40B4-BE49-F238E27FC236}">
                <a16:creationId xmlns:a16="http://schemas.microsoft.com/office/drawing/2014/main" id="{DEBC5C1D-05AB-CE9F-7785-9768A7F5A303}"/>
              </a:ext>
            </a:extLst>
          </p:cNvPr>
          <p:cNvSpPr txBox="1"/>
          <p:nvPr/>
        </p:nvSpPr>
        <p:spPr>
          <a:xfrm>
            <a:off x="416278" y="8781657"/>
            <a:ext cx="12055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Title One</a:t>
            </a:r>
          </a:p>
        </p:txBody>
      </p:sp>
      <p:sp>
        <p:nvSpPr>
          <p:cNvPr id="79" name="CuadroTexto 350">
            <a:extLst>
              <a:ext uri="{FF2B5EF4-FFF2-40B4-BE49-F238E27FC236}">
                <a16:creationId xmlns:a16="http://schemas.microsoft.com/office/drawing/2014/main" id="{FE87D165-BA16-392D-D5A0-216E1181B161}"/>
              </a:ext>
            </a:extLst>
          </p:cNvPr>
          <p:cNvSpPr txBox="1"/>
          <p:nvPr/>
        </p:nvSpPr>
        <p:spPr>
          <a:xfrm>
            <a:off x="1910558" y="8781657"/>
            <a:ext cx="12055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Title Two</a:t>
            </a:r>
          </a:p>
        </p:txBody>
      </p:sp>
      <p:sp>
        <p:nvSpPr>
          <p:cNvPr id="80" name="CuadroTexto 350">
            <a:extLst>
              <a:ext uri="{FF2B5EF4-FFF2-40B4-BE49-F238E27FC236}">
                <a16:creationId xmlns:a16="http://schemas.microsoft.com/office/drawing/2014/main" id="{B010557F-2050-D34A-8648-5DD740FFB3B9}"/>
              </a:ext>
            </a:extLst>
          </p:cNvPr>
          <p:cNvSpPr txBox="1"/>
          <p:nvPr/>
        </p:nvSpPr>
        <p:spPr>
          <a:xfrm>
            <a:off x="3652975" y="8413982"/>
            <a:ext cx="2784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Client Testimonials</a:t>
            </a:r>
          </a:p>
        </p:txBody>
      </p:sp>
      <p:sp>
        <p:nvSpPr>
          <p:cNvPr id="81" name="TextBox 20">
            <a:extLst>
              <a:ext uri="{FF2B5EF4-FFF2-40B4-BE49-F238E27FC236}">
                <a16:creationId xmlns:a16="http://schemas.microsoft.com/office/drawing/2014/main" id="{F38F569C-7414-6D59-5DF3-40E64E9A4BBB}"/>
              </a:ext>
            </a:extLst>
          </p:cNvPr>
          <p:cNvSpPr txBox="1"/>
          <p:nvPr/>
        </p:nvSpPr>
        <p:spPr>
          <a:xfrm>
            <a:off x="3660803" y="8731642"/>
            <a:ext cx="2784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latin typeface="Century Gothic" panose="020B0502020202020204" pitchFamily="34" charset="0"/>
              </a:rPr>
              <a:t>Creating a story with your data in a compelling way creating a story with your data.</a:t>
            </a:r>
            <a:endParaRPr lang="en-US" sz="8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97" name="TextBox 20">
            <a:extLst>
              <a:ext uri="{FF2B5EF4-FFF2-40B4-BE49-F238E27FC236}">
                <a16:creationId xmlns:a16="http://schemas.microsoft.com/office/drawing/2014/main" id="{5C4A9DB7-C216-B620-4C57-09C8221FE8B6}"/>
              </a:ext>
            </a:extLst>
          </p:cNvPr>
          <p:cNvSpPr txBox="1"/>
          <p:nvPr/>
        </p:nvSpPr>
        <p:spPr>
          <a:xfrm>
            <a:off x="3652974" y="9127481"/>
            <a:ext cx="2784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latin typeface="Century Gothic" panose="020B0502020202020204" pitchFamily="34" charset="0"/>
              </a:rPr>
              <a:t>Creating a story with your data in a compelling way creating a story with your data.</a:t>
            </a:r>
            <a:endParaRPr lang="en-US" sz="8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600174-A3D5-1B57-8D28-D234F08A9020}"/>
              </a:ext>
            </a:extLst>
          </p:cNvPr>
          <p:cNvSpPr/>
          <p:nvPr/>
        </p:nvSpPr>
        <p:spPr>
          <a:xfrm>
            <a:off x="676157" y="2773311"/>
            <a:ext cx="1439109" cy="3681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7B56181-0942-8146-1765-647B6D1A3FE1}"/>
              </a:ext>
            </a:extLst>
          </p:cNvPr>
          <p:cNvSpPr/>
          <p:nvPr/>
        </p:nvSpPr>
        <p:spPr>
          <a:xfrm>
            <a:off x="1731950" y="2642356"/>
            <a:ext cx="621227" cy="6212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7A64F08-D55D-64D7-9721-3047AFDD829D}"/>
              </a:ext>
            </a:extLst>
          </p:cNvPr>
          <p:cNvSpPr/>
          <p:nvPr/>
        </p:nvSpPr>
        <p:spPr>
          <a:xfrm>
            <a:off x="2590490" y="2773311"/>
            <a:ext cx="1439109" cy="3681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1ED01CE5-BC66-1BCD-943E-2E8196BC36A0}"/>
              </a:ext>
            </a:extLst>
          </p:cNvPr>
          <p:cNvSpPr/>
          <p:nvPr/>
        </p:nvSpPr>
        <p:spPr>
          <a:xfrm>
            <a:off x="3646283" y="2642356"/>
            <a:ext cx="621227" cy="6212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978190A-7BD4-FEEB-A0FE-416A78C709C7}"/>
              </a:ext>
            </a:extLst>
          </p:cNvPr>
          <p:cNvSpPr/>
          <p:nvPr/>
        </p:nvSpPr>
        <p:spPr>
          <a:xfrm>
            <a:off x="4504823" y="2773311"/>
            <a:ext cx="1439109" cy="3681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83D0F3B-2FE5-86A9-DFDE-0D656CE0BE09}"/>
              </a:ext>
            </a:extLst>
          </p:cNvPr>
          <p:cNvSpPr/>
          <p:nvPr/>
        </p:nvSpPr>
        <p:spPr>
          <a:xfrm>
            <a:off x="5560616" y="2642356"/>
            <a:ext cx="621227" cy="6212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CuadroTexto 350">
            <a:extLst>
              <a:ext uri="{FF2B5EF4-FFF2-40B4-BE49-F238E27FC236}">
                <a16:creationId xmlns:a16="http://schemas.microsoft.com/office/drawing/2014/main" id="{A4931E78-D8AB-CD54-60DD-05E340CEE9CC}"/>
              </a:ext>
            </a:extLst>
          </p:cNvPr>
          <p:cNvSpPr txBox="1"/>
          <p:nvPr/>
        </p:nvSpPr>
        <p:spPr>
          <a:xfrm>
            <a:off x="785646" y="2836449"/>
            <a:ext cx="10079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Mission</a:t>
            </a:r>
          </a:p>
        </p:txBody>
      </p:sp>
      <p:sp>
        <p:nvSpPr>
          <p:cNvPr id="87" name="Graphic 6">
            <a:extLst>
              <a:ext uri="{FF2B5EF4-FFF2-40B4-BE49-F238E27FC236}">
                <a16:creationId xmlns:a16="http://schemas.microsoft.com/office/drawing/2014/main" id="{6F3A2E27-7780-321A-5547-CDDA084C69A6}"/>
              </a:ext>
            </a:extLst>
          </p:cNvPr>
          <p:cNvSpPr/>
          <p:nvPr/>
        </p:nvSpPr>
        <p:spPr>
          <a:xfrm>
            <a:off x="1934547" y="2837886"/>
            <a:ext cx="216032" cy="216032"/>
          </a:xfrm>
          <a:custGeom>
            <a:avLst/>
            <a:gdLst>
              <a:gd name="connsiteX0" fmla="*/ 4785160 w 4876800"/>
              <a:gd name="connsiteY0" fmla="*/ 4674899 h 4876800"/>
              <a:gd name="connsiteX1" fmla="*/ 3872494 w 4876800"/>
              <a:gd name="connsiteY1" fmla="*/ 3694576 h 4876800"/>
              <a:gd name="connsiteX2" fmla="*/ 2578999 w 4876800"/>
              <a:gd name="connsiteY2" fmla="*/ 3320406 h 4876800"/>
              <a:gd name="connsiteX3" fmla="*/ 2578999 w 4876800"/>
              <a:gd name="connsiteY3" fmla="*/ 1499035 h 4876800"/>
              <a:gd name="connsiteX4" fmla="*/ 3235357 w 4876800"/>
              <a:gd name="connsiteY4" fmla="*/ 1536573 h 4876800"/>
              <a:gd name="connsiteX5" fmla="*/ 3743677 w 4876800"/>
              <a:gd name="connsiteY5" fmla="*/ 1605563 h 4876800"/>
              <a:gd name="connsiteX6" fmla="*/ 4147976 w 4876800"/>
              <a:gd name="connsiteY6" fmla="*/ 1528705 h 4876800"/>
              <a:gd name="connsiteX7" fmla="*/ 4236673 w 4876800"/>
              <a:gd name="connsiteY7" fmla="*/ 1492187 h 4876800"/>
              <a:gd name="connsiteX8" fmla="*/ 4236673 w 4876800"/>
              <a:gd name="connsiteY8" fmla="*/ 235010 h 4876800"/>
              <a:gd name="connsiteX9" fmla="*/ 4038438 w 4876800"/>
              <a:gd name="connsiteY9" fmla="*/ 316611 h 4876800"/>
              <a:gd name="connsiteX10" fmla="*/ 3293383 w 4876800"/>
              <a:gd name="connsiteY10" fmla="*/ 308743 h 4876800"/>
              <a:gd name="connsiteX11" fmla="*/ 2579008 w 4876800"/>
              <a:gd name="connsiteY11" fmla="*/ 258128 h 4876800"/>
              <a:gd name="connsiteX12" fmla="*/ 2579008 w 4876800"/>
              <a:gd name="connsiteY12" fmla="*/ 0 h 4876800"/>
              <a:gd name="connsiteX13" fmla="*/ 2292077 w 4876800"/>
              <a:gd name="connsiteY13" fmla="*/ 0 h 4876800"/>
              <a:gd name="connsiteX14" fmla="*/ 2292077 w 4876800"/>
              <a:gd name="connsiteY14" fmla="*/ 3320653 h 4876800"/>
              <a:gd name="connsiteX15" fmla="*/ 1004307 w 4876800"/>
              <a:gd name="connsiteY15" fmla="*/ 3694567 h 4876800"/>
              <a:gd name="connsiteX16" fmla="*/ 91631 w 4876800"/>
              <a:gd name="connsiteY16" fmla="*/ 4674889 h 4876800"/>
              <a:gd name="connsiteX17" fmla="*/ 0 w 4876800"/>
              <a:gd name="connsiteY17" fmla="*/ 4876800 h 4876800"/>
              <a:gd name="connsiteX18" fmla="*/ 4876800 w 4876800"/>
              <a:gd name="connsiteY18" fmla="*/ 4876800 h 4876800"/>
              <a:gd name="connsiteX19" fmla="*/ 4785160 w 4876800"/>
              <a:gd name="connsiteY19" fmla="*/ 4674899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876800" h="4876800">
                <a:moveTo>
                  <a:pt x="4785160" y="4674899"/>
                </a:moveTo>
                <a:cubicBezTo>
                  <a:pt x="4604776" y="4277459"/>
                  <a:pt x="4289184" y="3938464"/>
                  <a:pt x="3872494" y="3694576"/>
                </a:cubicBezTo>
                <a:cubicBezTo>
                  <a:pt x="3489055" y="3470158"/>
                  <a:pt x="3044486" y="3341923"/>
                  <a:pt x="2578999" y="3320406"/>
                </a:cubicBezTo>
                <a:lnTo>
                  <a:pt x="2578999" y="1499035"/>
                </a:lnTo>
                <a:cubicBezTo>
                  <a:pt x="2787834" y="1444457"/>
                  <a:pt x="3006033" y="1489377"/>
                  <a:pt x="3235357" y="1536573"/>
                </a:cubicBezTo>
                <a:cubicBezTo>
                  <a:pt x="3401349" y="1570739"/>
                  <a:pt x="3570523" y="1605563"/>
                  <a:pt x="3743677" y="1605563"/>
                </a:cubicBezTo>
                <a:cubicBezTo>
                  <a:pt x="3876008" y="1605563"/>
                  <a:pt x="4010673" y="1585217"/>
                  <a:pt x="4147976" y="1528705"/>
                </a:cubicBezTo>
                <a:lnTo>
                  <a:pt x="4236673" y="1492187"/>
                </a:lnTo>
                <a:lnTo>
                  <a:pt x="4236673" y="235010"/>
                </a:lnTo>
                <a:lnTo>
                  <a:pt x="4038438" y="316611"/>
                </a:lnTo>
                <a:cubicBezTo>
                  <a:pt x="3802828" y="413604"/>
                  <a:pt x="3555378" y="362674"/>
                  <a:pt x="3293383" y="308743"/>
                </a:cubicBezTo>
                <a:cubicBezTo>
                  <a:pt x="3062164" y="261137"/>
                  <a:pt x="2824715" y="212369"/>
                  <a:pt x="2579008" y="258128"/>
                </a:cubicBezTo>
                <a:lnTo>
                  <a:pt x="2579008" y="0"/>
                </a:lnTo>
                <a:lnTo>
                  <a:pt x="2292077" y="0"/>
                </a:lnTo>
                <a:lnTo>
                  <a:pt x="2292077" y="3320653"/>
                </a:lnTo>
                <a:cubicBezTo>
                  <a:pt x="1828676" y="3342951"/>
                  <a:pt x="1386173" y="3471072"/>
                  <a:pt x="1004307" y="3694567"/>
                </a:cubicBezTo>
                <a:cubicBezTo>
                  <a:pt x="587616" y="3938454"/>
                  <a:pt x="272015" y="4277449"/>
                  <a:pt x="91631" y="4674889"/>
                </a:cubicBezTo>
                <a:lnTo>
                  <a:pt x="0" y="4876800"/>
                </a:lnTo>
                <a:lnTo>
                  <a:pt x="4876800" y="4876800"/>
                </a:lnTo>
                <a:lnTo>
                  <a:pt x="4785160" y="46748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Graphic 10">
            <a:extLst>
              <a:ext uri="{FF2B5EF4-FFF2-40B4-BE49-F238E27FC236}">
                <a16:creationId xmlns:a16="http://schemas.microsoft.com/office/drawing/2014/main" id="{2A05E362-3B88-995F-F945-076F2D4CC3A7}"/>
              </a:ext>
            </a:extLst>
          </p:cNvPr>
          <p:cNvSpPr/>
          <p:nvPr/>
        </p:nvSpPr>
        <p:spPr>
          <a:xfrm>
            <a:off x="3863565" y="2871424"/>
            <a:ext cx="224633" cy="187194"/>
          </a:xfrm>
          <a:custGeom>
            <a:avLst/>
            <a:gdLst>
              <a:gd name="connsiteX0" fmla="*/ 4805274 w 4876800"/>
              <a:gd name="connsiteY0" fmla="*/ 2553005 h 4064000"/>
              <a:gd name="connsiteX1" fmla="*/ 4019093 w 4876800"/>
              <a:gd name="connsiteY1" fmla="*/ 462280 h 4064000"/>
              <a:gd name="connsiteX2" fmla="*/ 4018687 w 4876800"/>
              <a:gd name="connsiteY2" fmla="*/ 461061 h 4064000"/>
              <a:gd name="connsiteX3" fmla="*/ 4018483 w 4876800"/>
              <a:gd name="connsiteY3" fmla="*/ 460858 h 4064000"/>
              <a:gd name="connsiteX4" fmla="*/ 3352800 w 4876800"/>
              <a:gd name="connsiteY4" fmla="*/ 0 h 4064000"/>
              <a:gd name="connsiteX5" fmla="*/ 2686914 w 4876800"/>
              <a:gd name="connsiteY5" fmla="*/ 461061 h 4064000"/>
              <a:gd name="connsiteX6" fmla="*/ 2641600 w 4876800"/>
              <a:gd name="connsiteY6" fmla="*/ 711200 h 4064000"/>
              <a:gd name="connsiteX7" fmla="*/ 2641600 w 4876800"/>
              <a:gd name="connsiteY7" fmla="*/ 1625600 h 4064000"/>
              <a:gd name="connsiteX8" fmla="*/ 2235200 w 4876800"/>
              <a:gd name="connsiteY8" fmla="*/ 1625600 h 4064000"/>
              <a:gd name="connsiteX9" fmla="*/ 2235200 w 4876800"/>
              <a:gd name="connsiteY9" fmla="*/ 711200 h 4064000"/>
              <a:gd name="connsiteX10" fmla="*/ 1524000 w 4876800"/>
              <a:gd name="connsiteY10" fmla="*/ 0 h 4064000"/>
              <a:gd name="connsiteX11" fmla="*/ 858114 w 4876800"/>
              <a:gd name="connsiteY11" fmla="*/ 461061 h 4064000"/>
              <a:gd name="connsiteX12" fmla="*/ 857707 w 4876800"/>
              <a:gd name="connsiteY12" fmla="*/ 462280 h 4064000"/>
              <a:gd name="connsiteX13" fmla="*/ 71526 w 4876800"/>
              <a:gd name="connsiteY13" fmla="*/ 2552395 h 4064000"/>
              <a:gd name="connsiteX14" fmla="*/ 71323 w 4876800"/>
              <a:gd name="connsiteY14" fmla="*/ 2552599 h 4064000"/>
              <a:gd name="connsiteX15" fmla="*/ 0 w 4876800"/>
              <a:gd name="connsiteY15" fmla="*/ 2946400 h 4064000"/>
              <a:gd name="connsiteX16" fmla="*/ 1117600 w 4876800"/>
              <a:gd name="connsiteY16" fmla="*/ 4064000 h 4064000"/>
              <a:gd name="connsiteX17" fmla="*/ 2235200 w 4876800"/>
              <a:gd name="connsiteY17" fmla="*/ 2946400 h 4064000"/>
              <a:gd name="connsiteX18" fmla="*/ 2235200 w 4876800"/>
              <a:gd name="connsiteY18" fmla="*/ 2844800 h 4064000"/>
              <a:gd name="connsiteX19" fmla="*/ 2641600 w 4876800"/>
              <a:gd name="connsiteY19" fmla="*/ 2844800 h 4064000"/>
              <a:gd name="connsiteX20" fmla="*/ 2641600 w 4876800"/>
              <a:gd name="connsiteY20" fmla="*/ 2946400 h 4064000"/>
              <a:gd name="connsiteX21" fmla="*/ 3759200 w 4876800"/>
              <a:gd name="connsiteY21" fmla="*/ 4064000 h 4064000"/>
              <a:gd name="connsiteX22" fmla="*/ 4876800 w 4876800"/>
              <a:gd name="connsiteY22" fmla="*/ 2946400 h 4064000"/>
              <a:gd name="connsiteX23" fmla="*/ 4805274 w 4876800"/>
              <a:gd name="connsiteY23" fmla="*/ 2553005 h 4064000"/>
              <a:gd name="connsiteX24" fmla="*/ 1117600 w 4876800"/>
              <a:gd name="connsiteY24" fmla="*/ 3657600 h 4064000"/>
              <a:gd name="connsiteX25" fmla="*/ 406400 w 4876800"/>
              <a:gd name="connsiteY25" fmla="*/ 2946400 h 4064000"/>
              <a:gd name="connsiteX26" fmla="*/ 451714 w 4876800"/>
              <a:gd name="connsiteY26" fmla="*/ 2696058 h 4064000"/>
              <a:gd name="connsiteX27" fmla="*/ 1117600 w 4876800"/>
              <a:gd name="connsiteY27" fmla="*/ 2235200 h 4064000"/>
              <a:gd name="connsiteX28" fmla="*/ 1828800 w 4876800"/>
              <a:gd name="connsiteY28" fmla="*/ 2946400 h 4064000"/>
              <a:gd name="connsiteX29" fmla="*/ 1117600 w 4876800"/>
              <a:gd name="connsiteY29" fmla="*/ 3657600 h 4064000"/>
              <a:gd name="connsiteX30" fmla="*/ 3759200 w 4876800"/>
              <a:gd name="connsiteY30" fmla="*/ 3657600 h 4064000"/>
              <a:gd name="connsiteX31" fmla="*/ 3048000 w 4876800"/>
              <a:gd name="connsiteY31" fmla="*/ 2946400 h 4064000"/>
              <a:gd name="connsiteX32" fmla="*/ 3759200 w 4876800"/>
              <a:gd name="connsiteY32" fmla="*/ 2235200 h 4064000"/>
              <a:gd name="connsiteX33" fmla="*/ 4425087 w 4876800"/>
              <a:gd name="connsiteY33" fmla="*/ 2696058 h 4064000"/>
              <a:gd name="connsiteX34" fmla="*/ 4470400 w 4876800"/>
              <a:gd name="connsiteY34" fmla="*/ 2946400 h 4064000"/>
              <a:gd name="connsiteX35" fmla="*/ 3759200 w 4876800"/>
              <a:gd name="connsiteY35" fmla="*/ 365760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876800" h="4064000">
                <a:moveTo>
                  <a:pt x="4805274" y="2553005"/>
                </a:moveTo>
                <a:lnTo>
                  <a:pt x="4019093" y="462280"/>
                </a:lnTo>
                <a:cubicBezTo>
                  <a:pt x="4018890" y="461874"/>
                  <a:pt x="4018890" y="461467"/>
                  <a:pt x="4018687" y="461061"/>
                </a:cubicBezTo>
                <a:lnTo>
                  <a:pt x="4018483" y="460858"/>
                </a:lnTo>
                <a:cubicBezTo>
                  <a:pt x="3914851" y="185115"/>
                  <a:pt x="3647237" y="0"/>
                  <a:pt x="3352800" y="0"/>
                </a:cubicBezTo>
                <a:cubicBezTo>
                  <a:pt x="3058363" y="0"/>
                  <a:pt x="2790749" y="185115"/>
                  <a:pt x="2686914" y="461061"/>
                </a:cubicBezTo>
                <a:cubicBezTo>
                  <a:pt x="2656840" y="541122"/>
                  <a:pt x="2641600" y="625450"/>
                  <a:pt x="2641600" y="711200"/>
                </a:cubicBezTo>
                <a:lnTo>
                  <a:pt x="2641600" y="1625600"/>
                </a:lnTo>
                <a:lnTo>
                  <a:pt x="2235200" y="1625600"/>
                </a:lnTo>
                <a:lnTo>
                  <a:pt x="2235200" y="711200"/>
                </a:lnTo>
                <a:cubicBezTo>
                  <a:pt x="2235200" y="319024"/>
                  <a:pt x="1916176" y="0"/>
                  <a:pt x="1524000" y="0"/>
                </a:cubicBezTo>
                <a:cubicBezTo>
                  <a:pt x="1229563" y="0"/>
                  <a:pt x="961949" y="185115"/>
                  <a:pt x="858114" y="461061"/>
                </a:cubicBezTo>
                <a:cubicBezTo>
                  <a:pt x="857910" y="461467"/>
                  <a:pt x="857910" y="461874"/>
                  <a:pt x="857707" y="462280"/>
                </a:cubicBezTo>
                <a:lnTo>
                  <a:pt x="71526" y="2552395"/>
                </a:lnTo>
                <a:cubicBezTo>
                  <a:pt x="71526" y="2552599"/>
                  <a:pt x="71323" y="2552599"/>
                  <a:pt x="71323" y="2552599"/>
                </a:cubicBezTo>
                <a:cubicBezTo>
                  <a:pt x="23978" y="2678786"/>
                  <a:pt x="0" y="2811069"/>
                  <a:pt x="0" y="2946400"/>
                </a:cubicBezTo>
                <a:cubicBezTo>
                  <a:pt x="0" y="3562706"/>
                  <a:pt x="501498" y="4064000"/>
                  <a:pt x="1117600" y="4064000"/>
                </a:cubicBezTo>
                <a:cubicBezTo>
                  <a:pt x="1733702" y="4064000"/>
                  <a:pt x="2235200" y="3562706"/>
                  <a:pt x="2235200" y="2946400"/>
                </a:cubicBezTo>
                <a:lnTo>
                  <a:pt x="2235200" y="2844800"/>
                </a:lnTo>
                <a:lnTo>
                  <a:pt x="2641600" y="2844800"/>
                </a:lnTo>
                <a:lnTo>
                  <a:pt x="2641600" y="2946400"/>
                </a:lnTo>
                <a:cubicBezTo>
                  <a:pt x="2641600" y="3562706"/>
                  <a:pt x="3143098" y="4064000"/>
                  <a:pt x="3759200" y="4064000"/>
                </a:cubicBezTo>
                <a:cubicBezTo>
                  <a:pt x="4375303" y="4064000"/>
                  <a:pt x="4876800" y="3562706"/>
                  <a:pt x="4876800" y="2946400"/>
                </a:cubicBezTo>
                <a:cubicBezTo>
                  <a:pt x="4876800" y="2811069"/>
                  <a:pt x="4852823" y="2678786"/>
                  <a:pt x="4805274" y="2553005"/>
                </a:cubicBezTo>
                <a:close/>
                <a:moveTo>
                  <a:pt x="1117600" y="3657600"/>
                </a:moveTo>
                <a:cubicBezTo>
                  <a:pt x="725424" y="3657600"/>
                  <a:pt x="406400" y="3338576"/>
                  <a:pt x="406400" y="2946400"/>
                </a:cubicBezTo>
                <a:cubicBezTo>
                  <a:pt x="406400" y="2860243"/>
                  <a:pt x="421640" y="2775915"/>
                  <a:pt x="451714" y="2696058"/>
                </a:cubicBezTo>
                <a:cubicBezTo>
                  <a:pt x="555346" y="2420518"/>
                  <a:pt x="822960" y="2235200"/>
                  <a:pt x="1117600" y="2235200"/>
                </a:cubicBezTo>
                <a:cubicBezTo>
                  <a:pt x="1509776" y="2235200"/>
                  <a:pt x="1828800" y="2554224"/>
                  <a:pt x="1828800" y="2946400"/>
                </a:cubicBezTo>
                <a:cubicBezTo>
                  <a:pt x="1828800" y="3338576"/>
                  <a:pt x="1509776" y="3657600"/>
                  <a:pt x="1117600" y="3657600"/>
                </a:cubicBezTo>
                <a:close/>
                <a:moveTo>
                  <a:pt x="3759200" y="3657600"/>
                </a:moveTo>
                <a:cubicBezTo>
                  <a:pt x="3367024" y="3657600"/>
                  <a:pt x="3048000" y="3338576"/>
                  <a:pt x="3048000" y="2946400"/>
                </a:cubicBezTo>
                <a:cubicBezTo>
                  <a:pt x="3048000" y="2554224"/>
                  <a:pt x="3367024" y="2235200"/>
                  <a:pt x="3759200" y="2235200"/>
                </a:cubicBezTo>
                <a:cubicBezTo>
                  <a:pt x="4053840" y="2235200"/>
                  <a:pt x="4321455" y="2420518"/>
                  <a:pt x="4425087" y="2696058"/>
                </a:cubicBezTo>
                <a:cubicBezTo>
                  <a:pt x="4455160" y="2775915"/>
                  <a:pt x="4470400" y="2860243"/>
                  <a:pt x="4470400" y="2946400"/>
                </a:cubicBezTo>
                <a:cubicBezTo>
                  <a:pt x="4470400" y="3338576"/>
                  <a:pt x="4151376" y="3657600"/>
                  <a:pt x="3759200" y="3657600"/>
                </a:cubicBezTo>
                <a:close/>
              </a:path>
            </a:pathLst>
          </a:custGeom>
          <a:solidFill>
            <a:schemeClr val="bg1"/>
          </a:solidFill>
          <a:ln w="2032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3979DE0-7A82-809C-9C91-9D3B99A7F64A}"/>
              </a:ext>
            </a:extLst>
          </p:cNvPr>
          <p:cNvGrpSpPr/>
          <p:nvPr/>
        </p:nvGrpSpPr>
        <p:grpSpPr>
          <a:xfrm>
            <a:off x="5784011" y="2855203"/>
            <a:ext cx="195500" cy="195532"/>
            <a:chOff x="990598" y="2513782"/>
            <a:chExt cx="4876803" cy="4877617"/>
          </a:xfrm>
          <a:solidFill>
            <a:schemeClr val="bg1"/>
          </a:solidFill>
        </p:grpSpPr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FAF21FD0-336B-4C59-ABC4-9E6A0A5275F0}"/>
                </a:ext>
              </a:extLst>
            </p:cNvPr>
            <p:cNvSpPr/>
            <p:nvPr/>
          </p:nvSpPr>
          <p:spPr>
            <a:xfrm rot="20249153">
              <a:off x="2999021" y="2513782"/>
              <a:ext cx="860821" cy="860802"/>
            </a:xfrm>
            <a:custGeom>
              <a:avLst/>
              <a:gdLst>
                <a:gd name="connsiteX0" fmla="*/ 860822 w 860821"/>
                <a:gd name="connsiteY0" fmla="*/ 430401 h 860802"/>
                <a:gd name="connsiteX1" fmla="*/ 430411 w 860821"/>
                <a:gd name="connsiteY1" fmla="*/ 860803 h 860802"/>
                <a:gd name="connsiteX2" fmla="*/ 0 w 860821"/>
                <a:gd name="connsiteY2" fmla="*/ 430401 h 860802"/>
                <a:gd name="connsiteX3" fmla="*/ 430411 w 860821"/>
                <a:gd name="connsiteY3" fmla="*/ 0 h 860802"/>
                <a:gd name="connsiteX4" fmla="*/ 860822 w 860821"/>
                <a:gd name="connsiteY4" fmla="*/ 430401 h 86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0821" h="860802">
                  <a:moveTo>
                    <a:pt x="860822" y="430401"/>
                  </a:moveTo>
                  <a:cubicBezTo>
                    <a:pt x="860822" y="668106"/>
                    <a:pt x="668120" y="860803"/>
                    <a:pt x="430411" y="860803"/>
                  </a:cubicBezTo>
                  <a:cubicBezTo>
                    <a:pt x="192702" y="860803"/>
                    <a:pt x="0" y="668106"/>
                    <a:pt x="0" y="430401"/>
                  </a:cubicBezTo>
                  <a:cubicBezTo>
                    <a:pt x="0" y="192697"/>
                    <a:pt x="192702" y="0"/>
                    <a:pt x="430411" y="0"/>
                  </a:cubicBezTo>
                  <a:cubicBezTo>
                    <a:pt x="668120" y="0"/>
                    <a:pt x="860822" y="192697"/>
                    <a:pt x="860822" y="430401"/>
                  </a:cubicBezTo>
                  <a:close/>
                </a:path>
              </a:pathLst>
            </a:custGeom>
            <a:grpFill/>
            <a:ln w="9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0A7F132B-7C25-A8D9-263D-6166F4D452A0}"/>
                </a:ext>
              </a:extLst>
            </p:cNvPr>
            <p:cNvSpPr/>
            <p:nvPr/>
          </p:nvSpPr>
          <p:spPr>
            <a:xfrm>
              <a:off x="2555141" y="3660962"/>
              <a:ext cx="1747707" cy="968187"/>
            </a:xfrm>
            <a:custGeom>
              <a:avLst/>
              <a:gdLst>
                <a:gd name="connsiteX0" fmla="*/ 121088 w 1747707"/>
                <a:gd name="connsiteY0" fmla="*/ 968188 h 968187"/>
                <a:gd name="connsiteX1" fmla="*/ 1626629 w 1747707"/>
                <a:gd name="connsiteY1" fmla="*/ 968188 h 968187"/>
                <a:gd name="connsiteX2" fmla="*/ 1744053 w 1747707"/>
                <a:gd name="connsiteY2" fmla="*/ 817883 h 968187"/>
                <a:gd name="connsiteX3" fmla="*/ 1631629 w 1747707"/>
                <a:gd name="connsiteY3" fmla="*/ 366979 h 968187"/>
                <a:gd name="connsiteX4" fmla="*/ 1161913 w 1747707"/>
                <a:gd name="connsiteY4" fmla="*/ 0 h 968187"/>
                <a:gd name="connsiteX5" fmla="*/ 585794 w 1747707"/>
                <a:gd name="connsiteY5" fmla="*/ 0 h 968187"/>
                <a:gd name="connsiteX6" fmla="*/ 116078 w 1747707"/>
                <a:gd name="connsiteY6" fmla="*/ 366979 h 968187"/>
                <a:gd name="connsiteX7" fmla="*/ 3654 w 1747707"/>
                <a:gd name="connsiteY7" fmla="*/ 817883 h 968187"/>
                <a:gd name="connsiteX8" fmla="*/ 121088 w 1747707"/>
                <a:gd name="connsiteY8" fmla="*/ 968188 h 96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7707" h="968187">
                  <a:moveTo>
                    <a:pt x="121088" y="968188"/>
                  </a:moveTo>
                  <a:lnTo>
                    <a:pt x="1626629" y="968188"/>
                  </a:lnTo>
                  <a:cubicBezTo>
                    <a:pt x="1705334" y="968188"/>
                    <a:pt x="1763093" y="894255"/>
                    <a:pt x="1744053" y="817883"/>
                  </a:cubicBezTo>
                  <a:lnTo>
                    <a:pt x="1631629" y="366979"/>
                  </a:lnTo>
                  <a:cubicBezTo>
                    <a:pt x="1577861" y="151333"/>
                    <a:pt x="1384160" y="0"/>
                    <a:pt x="1161913" y="0"/>
                  </a:cubicBezTo>
                  <a:lnTo>
                    <a:pt x="585794" y="0"/>
                  </a:lnTo>
                  <a:cubicBezTo>
                    <a:pt x="363547" y="0"/>
                    <a:pt x="169846" y="151333"/>
                    <a:pt x="116078" y="366979"/>
                  </a:cubicBezTo>
                  <a:lnTo>
                    <a:pt x="3654" y="817883"/>
                  </a:lnTo>
                  <a:cubicBezTo>
                    <a:pt x="-15386" y="894255"/>
                    <a:pt x="42383" y="968188"/>
                    <a:pt x="121088" y="968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A951E36B-687B-F92B-3FF5-2A930B6A4492}"/>
                </a:ext>
              </a:extLst>
            </p:cNvPr>
            <p:cNvSpPr/>
            <p:nvPr/>
          </p:nvSpPr>
          <p:spPr>
            <a:xfrm>
              <a:off x="3571875" y="3815028"/>
              <a:ext cx="2295526" cy="3576371"/>
            </a:xfrm>
            <a:custGeom>
              <a:avLst/>
              <a:gdLst>
                <a:gd name="connsiteX0" fmla="*/ 2291925 w 2295526"/>
                <a:gd name="connsiteY0" fmla="*/ 292209 h 3576371"/>
                <a:gd name="connsiteX1" fmla="*/ 2036969 w 2295526"/>
                <a:gd name="connsiteY1" fmla="*/ 2506 h 3576371"/>
                <a:gd name="connsiteX2" fmla="*/ 1706261 w 2295526"/>
                <a:gd name="connsiteY2" fmla="*/ 292885 h 3576371"/>
                <a:gd name="connsiteX3" fmla="*/ 1706270 w 2295526"/>
                <a:gd name="connsiteY3" fmla="*/ 863804 h 3576371"/>
                <a:gd name="connsiteX4" fmla="*/ 1840868 w 2295526"/>
                <a:gd name="connsiteY4" fmla="*/ 957501 h 3576371"/>
                <a:gd name="connsiteX5" fmla="*/ 1977171 w 2295526"/>
                <a:gd name="connsiteY5" fmla="*/ 1286562 h 3576371"/>
                <a:gd name="connsiteX6" fmla="*/ 1840868 w 2295526"/>
                <a:gd name="connsiteY6" fmla="*/ 1615612 h 3576371"/>
                <a:gd name="connsiteX7" fmla="*/ 1224972 w 2295526"/>
                <a:gd name="connsiteY7" fmla="*/ 2231508 h 3576371"/>
                <a:gd name="connsiteX8" fmla="*/ 1123950 w 2295526"/>
                <a:gd name="connsiteY8" fmla="*/ 2273361 h 3576371"/>
                <a:gd name="connsiteX9" fmla="*/ 1022928 w 2295526"/>
                <a:gd name="connsiteY9" fmla="*/ 2231508 h 3576371"/>
                <a:gd name="connsiteX10" fmla="*/ 1022928 w 2295526"/>
                <a:gd name="connsiteY10" fmla="*/ 2029454 h 3576371"/>
                <a:gd name="connsiteX11" fmla="*/ 1638824 w 2295526"/>
                <a:gd name="connsiteY11" fmla="*/ 1413559 h 3576371"/>
                <a:gd name="connsiteX12" fmla="*/ 1691421 w 2295526"/>
                <a:gd name="connsiteY12" fmla="*/ 1286562 h 3576371"/>
                <a:gd name="connsiteX13" fmla="*/ 1638814 w 2295526"/>
                <a:gd name="connsiteY13" fmla="*/ 1159565 h 3576371"/>
                <a:gd name="connsiteX14" fmla="*/ 1384821 w 2295526"/>
                <a:gd name="connsiteY14" fmla="*/ 1159565 h 3576371"/>
                <a:gd name="connsiteX15" fmla="*/ 952624 w 2295526"/>
                <a:gd name="connsiteY15" fmla="*/ 1591771 h 3576371"/>
                <a:gd name="connsiteX16" fmla="*/ 823246 w 2295526"/>
                <a:gd name="connsiteY16" fmla="*/ 1630738 h 3576371"/>
                <a:gd name="connsiteX17" fmla="*/ 661406 w 2295526"/>
                <a:gd name="connsiteY17" fmla="*/ 1621070 h 3576371"/>
                <a:gd name="connsiteX18" fmla="*/ 399059 w 2295526"/>
                <a:gd name="connsiteY18" fmla="*/ 1712520 h 3576371"/>
                <a:gd name="connsiteX19" fmla="*/ 167392 w 2295526"/>
                <a:gd name="connsiteY19" fmla="*/ 1944187 h 3576371"/>
                <a:gd name="connsiteX20" fmla="*/ 0 w 2295526"/>
                <a:gd name="connsiteY20" fmla="*/ 2348294 h 3576371"/>
                <a:gd name="connsiteX21" fmla="*/ 0 w 2295526"/>
                <a:gd name="connsiteY21" fmla="*/ 3481122 h 3576371"/>
                <a:gd name="connsiteX22" fmla="*/ 95250 w 2295526"/>
                <a:gd name="connsiteY22" fmla="*/ 3576372 h 3576371"/>
                <a:gd name="connsiteX23" fmla="*/ 1104900 w 2295526"/>
                <a:gd name="connsiteY23" fmla="*/ 3576372 h 3576371"/>
                <a:gd name="connsiteX24" fmla="*/ 1200150 w 2295526"/>
                <a:gd name="connsiteY24" fmla="*/ 3481122 h 3576371"/>
                <a:gd name="connsiteX25" fmla="*/ 1200150 w 2295526"/>
                <a:gd name="connsiteY25" fmla="*/ 3161929 h 3576371"/>
                <a:gd name="connsiteX26" fmla="*/ 2155203 w 2295526"/>
                <a:gd name="connsiteY26" fmla="*/ 2206867 h 3576371"/>
                <a:gd name="connsiteX27" fmla="*/ 2295525 w 2295526"/>
                <a:gd name="connsiteY27" fmla="*/ 1867015 h 357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95526" h="3576371">
                  <a:moveTo>
                    <a:pt x="2291925" y="292209"/>
                  </a:moveTo>
                  <a:cubicBezTo>
                    <a:pt x="2291591" y="145381"/>
                    <a:pt x="2182568" y="21499"/>
                    <a:pt x="2036969" y="2506"/>
                  </a:cubicBezTo>
                  <a:cubicBezTo>
                    <a:pt x="1861690" y="-20354"/>
                    <a:pt x="1706261" y="116110"/>
                    <a:pt x="1706261" y="292885"/>
                  </a:cubicBezTo>
                  <a:lnTo>
                    <a:pt x="1706270" y="863804"/>
                  </a:lnTo>
                  <a:cubicBezTo>
                    <a:pt x="1755057" y="886178"/>
                    <a:pt x="1800749" y="917382"/>
                    <a:pt x="1840868" y="957501"/>
                  </a:cubicBezTo>
                  <a:cubicBezTo>
                    <a:pt x="1928765" y="1045408"/>
                    <a:pt x="1977171" y="1162260"/>
                    <a:pt x="1977171" y="1286562"/>
                  </a:cubicBezTo>
                  <a:cubicBezTo>
                    <a:pt x="1977171" y="1410872"/>
                    <a:pt x="1928765" y="1527725"/>
                    <a:pt x="1840868" y="1615612"/>
                  </a:cubicBezTo>
                  <a:lnTo>
                    <a:pt x="1224972" y="2231508"/>
                  </a:lnTo>
                  <a:cubicBezTo>
                    <a:pt x="1197074" y="2259407"/>
                    <a:pt x="1160507" y="2273361"/>
                    <a:pt x="1123950" y="2273361"/>
                  </a:cubicBezTo>
                  <a:cubicBezTo>
                    <a:pt x="1087393" y="2273361"/>
                    <a:pt x="1050817" y="2259407"/>
                    <a:pt x="1022928" y="2231508"/>
                  </a:cubicBezTo>
                  <a:cubicBezTo>
                    <a:pt x="967131" y="2175720"/>
                    <a:pt x="967131" y="2085252"/>
                    <a:pt x="1022928" y="2029454"/>
                  </a:cubicBezTo>
                  <a:lnTo>
                    <a:pt x="1638824" y="1413559"/>
                  </a:lnTo>
                  <a:cubicBezTo>
                    <a:pt x="1672742" y="1379630"/>
                    <a:pt x="1691421" y="1334539"/>
                    <a:pt x="1691421" y="1286562"/>
                  </a:cubicBezTo>
                  <a:cubicBezTo>
                    <a:pt x="1691421" y="1238594"/>
                    <a:pt x="1672742" y="1193493"/>
                    <a:pt x="1638814" y="1159565"/>
                  </a:cubicBezTo>
                  <a:cubicBezTo>
                    <a:pt x="1568796" y="1089556"/>
                    <a:pt x="1454858" y="1089546"/>
                    <a:pt x="1384821" y="1159565"/>
                  </a:cubicBezTo>
                  <a:lnTo>
                    <a:pt x="952624" y="1591771"/>
                  </a:lnTo>
                  <a:cubicBezTo>
                    <a:pt x="917477" y="1626918"/>
                    <a:pt x="868575" y="1639872"/>
                    <a:pt x="823246" y="1630738"/>
                  </a:cubicBezTo>
                  <a:lnTo>
                    <a:pt x="661406" y="1621070"/>
                  </a:lnTo>
                  <a:cubicBezTo>
                    <a:pt x="564585" y="1609935"/>
                    <a:pt x="467982" y="1643606"/>
                    <a:pt x="399059" y="1712520"/>
                  </a:cubicBezTo>
                  <a:lnTo>
                    <a:pt x="167392" y="1944187"/>
                  </a:lnTo>
                  <a:cubicBezTo>
                    <a:pt x="60208" y="2051362"/>
                    <a:pt x="0" y="2196723"/>
                    <a:pt x="0" y="2348294"/>
                  </a:cubicBezTo>
                  <a:lnTo>
                    <a:pt x="0" y="3481122"/>
                  </a:lnTo>
                  <a:cubicBezTo>
                    <a:pt x="0" y="3533728"/>
                    <a:pt x="42643" y="3576372"/>
                    <a:pt x="95250" y="3576372"/>
                  </a:cubicBezTo>
                  <a:lnTo>
                    <a:pt x="1104900" y="3576372"/>
                  </a:lnTo>
                  <a:cubicBezTo>
                    <a:pt x="1157507" y="3576372"/>
                    <a:pt x="1200150" y="3533728"/>
                    <a:pt x="1200150" y="3481122"/>
                  </a:cubicBezTo>
                  <a:lnTo>
                    <a:pt x="1200150" y="3161929"/>
                  </a:lnTo>
                  <a:lnTo>
                    <a:pt x="2155203" y="2206867"/>
                  </a:lnTo>
                  <a:cubicBezTo>
                    <a:pt x="2245319" y="2116751"/>
                    <a:pt x="2295811" y="1994450"/>
                    <a:pt x="2295525" y="18670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3BBA4301-AE21-76B6-9062-6A5FCFD60835}"/>
                </a:ext>
              </a:extLst>
            </p:cNvPr>
            <p:cNvSpPr/>
            <p:nvPr/>
          </p:nvSpPr>
          <p:spPr>
            <a:xfrm>
              <a:off x="990598" y="3815028"/>
              <a:ext cx="2295526" cy="3576371"/>
            </a:xfrm>
            <a:custGeom>
              <a:avLst/>
              <a:gdLst>
                <a:gd name="connsiteX0" fmla="*/ 1896467 w 2295526"/>
                <a:gd name="connsiteY0" fmla="*/ 1712519 h 3576371"/>
                <a:gd name="connsiteX1" fmla="*/ 1634120 w 2295526"/>
                <a:gd name="connsiteY1" fmla="*/ 1621070 h 3576371"/>
                <a:gd name="connsiteX2" fmla="*/ 1472319 w 2295526"/>
                <a:gd name="connsiteY2" fmla="*/ 1630738 h 3576371"/>
                <a:gd name="connsiteX3" fmla="*/ 1342903 w 2295526"/>
                <a:gd name="connsiteY3" fmla="*/ 1591771 h 3576371"/>
                <a:gd name="connsiteX4" fmla="*/ 910706 w 2295526"/>
                <a:gd name="connsiteY4" fmla="*/ 1159565 h 3576371"/>
                <a:gd name="connsiteX5" fmla="*/ 656712 w 2295526"/>
                <a:gd name="connsiteY5" fmla="*/ 1159574 h 3576371"/>
                <a:gd name="connsiteX6" fmla="*/ 604115 w 2295526"/>
                <a:gd name="connsiteY6" fmla="*/ 1286561 h 3576371"/>
                <a:gd name="connsiteX7" fmla="*/ 656712 w 2295526"/>
                <a:gd name="connsiteY7" fmla="*/ 1413558 h 3576371"/>
                <a:gd name="connsiteX8" fmla="*/ 1272608 w 2295526"/>
                <a:gd name="connsiteY8" fmla="*/ 2029454 h 3576371"/>
                <a:gd name="connsiteX9" fmla="*/ 1272608 w 2295526"/>
                <a:gd name="connsiteY9" fmla="*/ 2231508 h 3576371"/>
                <a:gd name="connsiteX10" fmla="*/ 1171586 w 2295526"/>
                <a:gd name="connsiteY10" fmla="*/ 2273361 h 3576371"/>
                <a:gd name="connsiteX11" fmla="*/ 1070564 w 2295526"/>
                <a:gd name="connsiteY11" fmla="*/ 2231508 h 3576371"/>
                <a:gd name="connsiteX12" fmla="*/ 454668 w 2295526"/>
                <a:gd name="connsiteY12" fmla="*/ 1615612 h 3576371"/>
                <a:gd name="connsiteX13" fmla="*/ 318365 w 2295526"/>
                <a:gd name="connsiteY13" fmla="*/ 1286561 h 3576371"/>
                <a:gd name="connsiteX14" fmla="*/ 454658 w 2295526"/>
                <a:gd name="connsiteY14" fmla="*/ 957511 h 3576371"/>
                <a:gd name="connsiteX15" fmla="*/ 589265 w 2295526"/>
                <a:gd name="connsiteY15" fmla="*/ 863804 h 3576371"/>
                <a:gd name="connsiteX16" fmla="*/ 589275 w 2295526"/>
                <a:gd name="connsiteY16" fmla="*/ 292885 h 3576371"/>
                <a:gd name="connsiteX17" fmla="*/ 258567 w 2295526"/>
                <a:gd name="connsiteY17" fmla="*/ 2506 h 3576371"/>
                <a:gd name="connsiteX18" fmla="*/ 3611 w 2295526"/>
                <a:gd name="connsiteY18" fmla="*/ 292208 h 3576371"/>
                <a:gd name="connsiteX19" fmla="*/ 1 w 2295526"/>
                <a:gd name="connsiteY19" fmla="*/ 1867015 h 3576371"/>
                <a:gd name="connsiteX20" fmla="*/ 140324 w 2295526"/>
                <a:gd name="connsiteY20" fmla="*/ 2206867 h 3576371"/>
                <a:gd name="connsiteX21" fmla="*/ 1095376 w 2295526"/>
                <a:gd name="connsiteY21" fmla="*/ 3161929 h 3576371"/>
                <a:gd name="connsiteX22" fmla="*/ 1095376 w 2295526"/>
                <a:gd name="connsiteY22" fmla="*/ 3481121 h 3576371"/>
                <a:gd name="connsiteX23" fmla="*/ 1190626 w 2295526"/>
                <a:gd name="connsiteY23" fmla="*/ 3576371 h 3576371"/>
                <a:gd name="connsiteX24" fmla="*/ 2200276 w 2295526"/>
                <a:gd name="connsiteY24" fmla="*/ 3576371 h 3576371"/>
                <a:gd name="connsiteX25" fmla="*/ 2295526 w 2295526"/>
                <a:gd name="connsiteY25" fmla="*/ 3481121 h 3576371"/>
                <a:gd name="connsiteX26" fmla="*/ 2295526 w 2295526"/>
                <a:gd name="connsiteY26" fmla="*/ 2348294 h 3576371"/>
                <a:gd name="connsiteX27" fmla="*/ 2128134 w 2295526"/>
                <a:gd name="connsiteY27" fmla="*/ 1944186 h 357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95526" h="3576371">
                  <a:moveTo>
                    <a:pt x="1896467" y="1712519"/>
                  </a:moveTo>
                  <a:cubicBezTo>
                    <a:pt x="1827554" y="1643606"/>
                    <a:pt x="1730941" y="1609926"/>
                    <a:pt x="1634120" y="1621070"/>
                  </a:cubicBezTo>
                  <a:lnTo>
                    <a:pt x="1472319" y="1630738"/>
                  </a:lnTo>
                  <a:cubicBezTo>
                    <a:pt x="1426980" y="1639891"/>
                    <a:pt x="1378059" y="1626937"/>
                    <a:pt x="1342903" y="1591771"/>
                  </a:cubicBezTo>
                  <a:lnTo>
                    <a:pt x="910706" y="1159565"/>
                  </a:lnTo>
                  <a:cubicBezTo>
                    <a:pt x="840678" y="1089537"/>
                    <a:pt x="726730" y="1089527"/>
                    <a:pt x="656712" y="1159574"/>
                  </a:cubicBezTo>
                  <a:cubicBezTo>
                    <a:pt x="622793" y="1193493"/>
                    <a:pt x="604115" y="1238593"/>
                    <a:pt x="604115" y="1286561"/>
                  </a:cubicBezTo>
                  <a:cubicBezTo>
                    <a:pt x="604115" y="1334539"/>
                    <a:pt x="622793" y="1379630"/>
                    <a:pt x="656712" y="1413558"/>
                  </a:cubicBezTo>
                  <a:lnTo>
                    <a:pt x="1272608" y="2029454"/>
                  </a:lnTo>
                  <a:cubicBezTo>
                    <a:pt x="1328405" y="2085242"/>
                    <a:pt x="1328405" y="2175711"/>
                    <a:pt x="1272608" y="2231508"/>
                  </a:cubicBezTo>
                  <a:cubicBezTo>
                    <a:pt x="1244709" y="2259407"/>
                    <a:pt x="1208143" y="2273361"/>
                    <a:pt x="1171586" y="2273361"/>
                  </a:cubicBezTo>
                  <a:cubicBezTo>
                    <a:pt x="1135019" y="2273361"/>
                    <a:pt x="1098462" y="2259416"/>
                    <a:pt x="1070564" y="2231508"/>
                  </a:cubicBezTo>
                  <a:lnTo>
                    <a:pt x="454668" y="1615612"/>
                  </a:lnTo>
                  <a:cubicBezTo>
                    <a:pt x="366771" y="1527725"/>
                    <a:pt x="318365" y="1410872"/>
                    <a:pt x="318365" y="1286561"/>
                  </a:cubicBezTo>
                  <a:cubicBezTo>
                    <a:pt x="318365" y="1162260"/>
                    <a:pt x="366771" y="1045407"/>
                    <a:pt x="454658" y="957511"/>
                  </a:cubicBezTo>
                  <a:cubicBezTo>
                    <a:pt x="494777" y="917391"/>
                    <a:pt x="540478" y="886178"/>
                    <a:pt x="589265" y="863804"/>
                  </a:cubicBezTo>
                  <a:lnTo>
                    <a:pt x="589275" y="292885"/>
                  </a:lnTo>
                  <a:cubicBezTo>
                    <a:pt x="589275" y="116120"/>
                    <a:pt x="433856" y="-20354"/>
                    <a:pt x="258567" y="2506"/>
                  </a:cubicBezTo>
                  <a:cubicBezTo>
                    <a:pt x="112968" y="21499"/>
                    <a:pt x="3945" y="145381"/>
                    <a:pt x="3611" y="292208"/>
                  </a:cubicBezTo>
                  <a:lnTo>
                    <a:pt x="1" y="1867015"/>
                  </a:lnTo>
                  <a:cubicBezTo>
                    <a:pt x="-294" y="1994450"/>
                    <a:pt x="50208" y="2116761"/>
                    <a:pt x="140324" y="2206867"/>
                  </a:cubicBezTo>
                  <a:lnTo>
                    <a:pt x="1095376" y="3161929"/>
                  </a:lnTo>
                  <a:lnTo>
                    <a:pt x="1095376" y="3481121"/>
                  </a:lnTo>
                  <a:cubicBezTo>
                    <a:pt x="1095376" y="3533728"/>
                    <a:pt x="1138020" y="3576371"/>
                    <a:pt x="1190626" y="3576371"/>
                  </a:cubicBezTo>
                  <a:lnTo>
                    <a:pt x="2200276" y="3576371"/>
                  </a:lnTo>
                  <a:cubicBezTo>
                    <a:pt x="2252883" y="3576371"/>
                    <a:pt x="2295526" y="3533728"/>
                    <a:pt x="2295526" y="3481121"/>
                  </a:cubicBezTo>
                  <a:lnTo>
                    <a:pt x="2295526" y="2348294"/>
                  </a:lnTo>
                  <a:cubicBezTo>
                    <a:pt x="2295526" y="2196723"/>
                    <a:pt x="2235319" y="2051362"/>
                    <a:pt x="2128134" y="1944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6" name="CuadroTexto 350">
            <a:extLst>
              <a:ext uri="{FF2B5EF4-FFF2-40B4-BE49-F238E27FC236}">
                <a16:creationId xmlns:a16="http://schemas.microsoft.com/office/drawing/2014/main" id="{570A630E-1CF3-9D88-8AF1-42FD8BCA6E43}"/>
              </a:ext>
            </a:extLst>
          </p:cNvPr>
          <p:cNvSpPr txBox="1"/>
          <p:nvPr/>
        </p:nvSpPr>
        <p:spPr>
          <a:xfrm>
            <a:off x="2702954" y="2836449"/>
            <a:ext cx="10079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Vision</a:t>
            </a:r>
          </a:p>
        </p:txBody>
      </p:sp>
      <p:sp>
        <p:nvSpPr>
          <p:cNvPr id="100" name="CuadroTexto 350">
            <a:extLst>
              <a:ext uri="{FF2B5EF4-FFF2-40B4-BE49-F238E27FC236}">
                <a16:creationId xmlns:a16="http://schemas.microsoft.com/office/drawing/2014/main" id="{1097A065-4680-1763-50F9-BAD97F789E79}"/>
              </a:ext>
            </a:extLst>
          </p:cNvPr>
          <p:cNvSpPr txBox="1"/>
          <p:nvPr/>
        </p:nvSpPr>
        <p:spPr>
          <a:xfrm>
            <a:off x="4613339" y="2836449"/>
            <a:ext cx="10079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Values</a:t>
            </a:r>
          </a:p>
        </p:txBody>
      </p:sp>
      <p:sp>
        <p:nvSpPr>
          <p:cNvPr id="103" name="TextBox 20">
            <a:extLst>
              <a:ext uri="{FF2B5EF4-FFF2-40B4-BE49-F238E27FC236}">
                <a16:creationId xmlns:a16="http://schemas.microsoft.com/office/drawing/2014/main" id="{60BFA8A9-858D-3DDF-4CBD-5546C91C415F}"/>
              </a:ext>
            </a:extLst>
          </p:cNvPr>
          <p:cNvSpPr txBox="1"/>
          <p:nvPr/>
        </p:nvSpPr>
        <p:spPr>
          <a:xfrm>
            <a:off x="676157" y="3344951"/>
            <a:ext cx="1736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entury Gothic" panose="020B0502020202020204" pitchFamily="34" charset="0"/>
              </a:rPr>
              <a:t>Creating a story with your data in a compelling way is key, and don’t forget about.</a:t>
            </a:r>
            <a:endParaRPr lang="en-US" sz="8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104" name="TextBox 20">
            <a:extLst>
              <a:ext uri="{FF2B5EF4-FFF2-40B4-BE49-F238E27FC236}">
                <a16:creationId xmlns:a16="http://schemas.microsoft.com/office/drawing/2014/main" id="{33DC885F-29E9-286C-B9C1-8D4538EAA3FA}"/>
              </a:ext>
            </a:extLst>
          </p:cNvPr>
          <p:cNvSpPr txBox="1"/>
          <p:nvPr/>
        </p:nvSpPr>
        <p:spPr>
          <a:xfrm>
            <a:off x="2590490" y="3344951"/>
            <a:ext cx="1736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entury Gothic" panose="020B0502020202020204" pitchFamily="34" charset="0"/>
              </a:rPr>
              <a:t>Creating a story with your data in a compelling way is key, and don’t forget about.</a:t>
            </a:r>
            <a:endParaRPr lang="en-US" sz="8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105" name="TextBox 20">
            <a:extLst>
              <a:ext uri="{FF2B5EF4-FFF2-40B4-BE49-F238E27FC236}">
                <a16:creationId xmlns:a16="http://schemas.microsoft.com/office/drawing/2014/main" id="{FCF08882-9F76-0C10-513D-AF4C1C091DE5}"/>
              </a:ext>
            </a:extLst>
          </p:cNvPr>
          <p:cNvSpPr txBox="1"/>
          <p:nvPr/>
        </p:nvSpPr>
        <p:spPr>
          <a:xfrm>
            <a:off x="4504823" y="3344951"/>
            <a:ext cx="1736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entury Gothic" panose="020B0502020202020204" pitchFamily="34" charset="0"/>
              </a:rPr>
              <a:t>Creating a story with your data in a compelling way is key, and don’t forget about.</a:t>
            </a:r>
            <a:endParaRPr lang="en-US" sz="8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75725F26-6E32-F1D9-5413-9CEEB39153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967680"/>
              </p:ext>
            </p:extLst>
          </p:nvPr>
        </p:nvGraphicFramePr>
        <p:xfrm>
          <a:off x="450623" y="4643373"/>
          <a:ext cx="2699807" cy="1506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2" name="Chart 121">
            <a:extLst>
              <a:ext uri="{FF2B5EF4-FFF2-40B4-BE49-F238E27FC236}">
                <a16:creationId xmlns:a16="http://schemas.microsoft.com/office/drawing/2014/main" id="{19E43002-D893-22F2-7127-A375195C77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5243265"/>
              </p:ext>
            </p:extLst>
          </p:nvPr>
        </p:nvGraphicFramePr>
        <p:xfrm>
          <a:off x="3700891" y="4643373"/>
          <a:ext cx="2696441" cy="1506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5" name="Chart 124">
            <a:extLst>
              <a:ext uri="{FF2B5EF4-FFF2-40B4-BE49-F238E27FC236}">
                <a16:creationId xmlns:a16="http://schemas.microsoft.com/office/drawing/2014/main" id="{7A27EB2C-64AD-3DA2-4437-BF67BB4CD8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9366147"/>
              </p:ext>
            </p:extLst>
          </p:nvPr>
        </p:nvGraphicFramePr>
        <p:xfrm>
          <a:off x="423771" y="7106652"/>
          <a:ext cx="1989102" cy="1051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8" name="Chart 127">
            <a:extLst>
              <a:ext uri="{FF2B5EF4-FFF2-40B4-BE49-F238E27FC236}">
                <a16:creationId xmlns:a16="http://schemas.microsoft.com/office/drawing/2014/main" id="{F8C23E33-64B9-5A13-6B87-4C9BF8C340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6396517"/>
              </p:ext>
            </p:extLst>
          </p:nvPr>
        </p:nvGraphicFramePr>
        <p:xfrm>
          <a:off x="2434443" y="7106652"/>
          <a:ext cx="1989102" cy="1051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1" name="Chart 130">
            <a:extLst>
              <a:ext uri="{FF2B5EF4-FFF2-40B4-BE49-F238E27FC236}">
                <a16:creationId xmlns:a16="http://schemas.microsoft.com/office/drawing/2014/main" id="{9B1C8E3D-FD51-D82B-6096-3ED263EB2B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4725444"/>
              </p:ext>
            </p:extLst>
          </p:nvPr>
        </p:nvGraphicFramePr>
        <p:xfrm>
          <a:off x="4445127" y="7106652"/>
          <a:ext cx="1989102" cy="1051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4" name="TextBox 20">
            <a:extLst>
              <a:ext uri="{FF2B5EF4-FFF2-40B4-BE49-F238E27FC236}">
                <a16:creationId xmlns:a16="http://schemas.microsoft.com/office/drawing/2014/main" id="{4E05B2DD-8681-3BAB-6071-B348351B9807}"/>
              </a:ext>
            </a:extLst>
          </p:cNvPr>
          <p:cNvSpPr txBox="1"/>
          <p:nvPr/>
        </p:nvSpPr>
        <p:spPr>
          <a:xfrm>
            <a:off x="1129187" y="6875232"/>
            <a:ext cx="10952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entury Gothic" panose="020B0502020202020204" pitchFamily="34" charset="0"/>
              </a:rPr>
              <a:t>Write Your Title</a:t>
            </a:r>
            <a:endParaRPr lang="en-US" sz="5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135" name="CuadroTexto 350">
            <a:extLst>
              <a:ext uri="{FF2B5EF4-FFF2-40B4-BE49-F238E27FC236}">
                <a16:creationId xmlns:a16="http://schemas.microsoft.com/office/drawing/2014/main" id="{46E91297-0679-6AFE-AAB9-69031C17F156}"/>
              </a:ext>
            </a:extLst>
          </p:cNvPr>
          <p:cNvSpPr txBox="1"/>
          <p:nvPr/>
        </p:nvSpPr>
        <p:spPr>
          <a:xfrm>
            <a:off x="416278" y="6860431"/>
            <a:ext cx="712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2020</a:t>
            </a:r>
          </a:p>
        </p:txBody>
      </p:sp>
      <p:sp>
        <p:nvSpPr>
          <p:cNvPr id="136" name="TextBox 20">
            <a:extLst>
              <a:ext uri="{FF2B5EF4-FFF2-40B4-BE49-F238E27FC236}">
                <a16:creationId xmlns:a16="http://schemas.microsoft.com/office/drawing/2014/main" id="{3481E188-4BFD-0388-9BB0-640C948631C5}"/>
              </a:ext>
            </a:extLst>
          </p:cNvPr>
          <p:cNvSpPr txBox="1"/>
          <p:nvPr/>
        </p:nvSpPr>
        <p:spPr>
          <a:xfrm>
            <a:off x="3151701" y="6875232"/>
            <a:ext cx="10952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entury Gothic" panose="020B0502020202020204" pitchFamily="34" charset="0"/>
              </a:rPr>
              <a:t>Write Your Title</a:t>
            </a:r>
            <a:endParaRPr lang="en-US" sz="5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137" name="CuadroTexto 350">
            <a:extLst>
              <a:ext uri="{FF2B5EF4-FFF2-40B4-BE49-F238E27FC236}">
                <a16:creationId xmlns:a16="http://schemas.microsoft.com/office/drawing/2014/main" id="{4DC90A30-59CD-A011-22E2-46A0F44BDD6C}"/>
              </a:ext>
            </a:extLst>
          </p:cNvPr>
          <p:cNvSpPr txBox="1"/>
          <p:nvPr/>
        </p:nvSpPr>
        <p:spPr>
          <a:xfrm>
            <a:off x="2438792" y="6860431"/>
            <a:ext cx="712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2021</a:t>
            </a:r>
          </a:p>
        </p:txBody>
      </p:sp>
      <p:sp>
        <p:nvSpPr>
          <p:cNvPr id="138" name="TextBox 20">
            <a:extLst>
              <a:ext uri="{FF2B5EF4-FFF2-40B4-BE49-F238E27FC236}">
                <a16:creationId xmlns:a16="http://schemas.microsoft.com/office/drawing/2014/main" id="{A70C1953-4BCC-62B0-3EF5-77BEAD137B45}"/>
              </a:ext>
            </a:extLst>
          </p:cNvPr>
          <p:cNvSpPr txBox="1"/>
          <p:nvPr/>
        </p:nvSpPr>
        <p:spPr>
          <a:xfrm>
            <a:off x="5164603" y="6875232"/>
            <a:ext cx="10952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entury Gothic" panose="020B0502020202020204" pitchFamily="34" charset="0"/>
              </a:rPr>
              <a:t>Write Your Title</a:t>
            </a:r>
            <a:endParaRPr lang="en-US" sz="500" dirty="0">
              <a:latin typeface="Century Gothic" panose="020B0502020202020204" pitchFamily="34" charset="0"/>
              <a:cs typeface="Poppins Light" pitchFamily="2" charset="77"/>
            </a:endParaRPr>
          </a:p>
        </p:txBody>
      </p:sp>
      <p:sp>
        <p:nvSpPr>
          <p:cNvPr id="139" name="CuadroTexto 350">
            <a:extLst>
              <a:ext uri="{FF2B5EF4-FFF2-40B4-BE49-F238E27FC236}">
                <a16:creationId xmlns:a16="http://schemas.microsoft.com/office/drawing/2014/main" id="{8CAF5F28-FE00-3568-E907-E7514C8A1891}"/>
              </a:ext>
            </a:extLst>
          </p:cNvPr>
          <p:cNvSpPr txBox="1"/>
          <p:nvPr/>
        </p:nvSpPr>
        <p:spPr>
          <a:xfrm>
            <a:off x="4451694" y="6860431"/>
            <a:ext cx="712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2240845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4">
      <a:dk1>
        <a:srgbClr val="7B7B7F"/>
      </a:dk1>
      <a:lt1>
        <a:srgbClr val="FFFFFF"/>
      </a:lt1>
      <a:dk2>
        <a:srgbClr val="001F5E"/>
      </a:dk2>
      <a:lt2>
        <a:srgbClr val="FFFFFF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E1EBF0"/>
      </a:accent6>
      <a:hlink>
        <a:srgbClr val="8661C1"/>
      </a:hlink>
      <a:folHlink>
        <a:srgbClr val="367FFB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9080</TotalTime>
  <Words>196</Words>
  <Application>Microsoft Macintosh PowerPoint</Application>
  <PresentationFormat>A4 Paper (210x297 mm)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Luis Lopez</cp:lastModifiedBy>
  <cp:revision>1051</cp:revision>
  <dcterms:created xsi:type="dcterms:W3CDTF">2020-05-04T13:20:50Z</dcterms:created>
  <dcterms:modified xsi:type="dcterms:W3CDTF">2022-05-18T21:55:02Z</dcterms:modified>
</cp:coreProperties>
</file>