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03" r:id="rId1"/>
  </p:sldMasterIdLst>
  <p:notesMasterIdLst>
    <p:notesMasterId r:id="rId3"/>
  </p:notesMasterIdLst>
  <p:sldIdLst>
    <p:sldId id="356" r:id="rId2"/>
  </p:sldIdLst>
  <p:sldSz cx="6858000" cy="9906000" type="A4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CC6A5"/>
    <a:srgbClr val="F7A779"/>
    <a:srgbClr val="E3C0E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16D9F66E-5EB9-4882-86FB-DCBF35E3C3E4}" styleName="Medium Style 4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912C8C85-51F0-491E-9774-3900AFEF0FD7}" styleName="Light Style 2 - Accent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153"/>
    <p:restoredTop sz="95865"/>
  </p:normalViewPr>
  <p:slideViewPr>
    <p:cSldViewPr snapToGrid="0" snapToObjects="1">
      <p:cViewPr varScale="1">
        <p:scale>
          <a:sx n="89" d="100"/>
          <a:sy n="89" d="100"/>
        </p:scale>
        <p:origin x="3352" y="168"/>
      </p:cViewPr>
      <p:guideLst/>
    </p:cSldViewPr>
  </p:slideViewPr>
  <p:notesTextViewPr>
    <p:cViewPr>
      <p:scale>
        <a:sx n="105" d="100"/>
        <a:sy n="105" d="100"/>
      </p:scale>
      <p:origin x="0" y="0"/>
    </p:cViewPr>
  </p:notesTextViewPr>
  <p:sorterViewPr>
    <p:cViewPr varScale="1">
      <p:scale>
        <a:sx n="96" d="100"/>
        <a:sy n="9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19824C1-3D05-2945-8CAD-B16B27066FBC}" type="datetimeFigureOut">
              <a:rPr lang="en-US" smtClean="0"/>
              <a:t>2/13/23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770313" y="857250"/>
            <a:ext cx="1603375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300412"/>
            <a:ext cx="7315200" cy="2700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F54F874-8904-1140-9345-65A2416DE114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08392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26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132" algn="l" defTabSz="91426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263" algn="l" defTabSz="91426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394" algn="l" defTabSz="91426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526" algn="l" defTabSz="91426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657" algn="l" defTabSz="91426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788" algn="l" defTabSz="91426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99920" algn="l" defTabSz="91426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051" algn="l" defTabSz="91426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F54F874-8904-1140-9345-65A2416DE114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75544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>
            <a:extLst>
              <a:ext uri="{FF2B5EF4-FFF2-40B4-BE49-F238E27FC236}">
                <a16:creationId xmlns:a16="http://schemas.microsoft.com/office/drawing/2014/main" id="{9DA50380-B5B1-BB58-FC02-BD663CEF37B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3429000" y="1184224"/>
            <a:ext cx="3020786" cy="4178190"/>
          </a:xfrm>
          <a:custGeom>
            <a:avLst/>
            <a:gdLst>
              <a:gd name="connsiteX0" fmla="*/ 0 w 3020786"/>
              <a:gd name="connsiteY0" fmla="*/ 0 h 4178190"/>
              <a:gd name="connsiteX1" fmla="*/ 3020786 w 3020786"/>
              <a:gd name="connsiteY1" fmla="*/ 0 h 4178190"/>
              <a:gd name="connsiteX2" fmla="*/ 3020786 w 3020786"/>
              <a:gd name="connsiteY2" fmla="*/ 4178190 h 4178190"/>
              <a:gd name="connsiteX3" fmla="*/ 0 w 3020786"/>
              <a:gd name="connsiteY3" fmla="*/ 4178190 h 41781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20786" h="4178190">
                <a:moveTo>
                  <a:pt x="0" y="0"/>
                </a:moveTo>
                <a:lnTo>
                  <a:pt x="3020786" y="0"/>
                </a:lnTo>
                <a:lnTo>
                  <a:pt x="3020786" y="4178190"/>
                </a:lnTo>
                <a:lnTo>
                  <a:pt x="0" y="417819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005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6C28C6-E2AE-1B43-BE6B-3934904A9C5D}" type="datetimeFigureOut">
              <a:rPr lang="en-US" smtClean="0"/>
              <a:t>2/13/23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5AEA49-F56D-844B-96A4-0E7B5754BBC1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66737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FD2DDB78-BC91-BB35-EBB6-447EDF36DF16}"/>
              </a:ext>
            </a:extLst>
          </p:cNvPr>
          <p:cNvCxnSpPr>
            <a:cxnSpLocks/>
          </p:cNvCxnSpPr>
          <p:nvPr/>
        </p:nvCxnSpPr>
        <p:spPr>
          <a:xfrm>
            <a:off x="718630" y="6792814"/>
            <a:ext cx="0" cy="3113186"/>
          </a:xfrm>
          <a:prstGeom prst="line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>
            <a:extLst>
              <a:ext uri="{FF2B5EF4-FFF2-40B4-BE49-F238E27FC236}">
                <a16:creationId xmlns:a16="http://schemas.microsoft.com/office/drawing/2014/main" id="{892D4A5E-6DCF-751E-4D60-3C6CC5B822D0}"/>
              </a:ext>
            </a:extLst>
          </p:cNvPr>
          <p:cNvCxnSpPr>
            <a:cxnSpLocks/>
          </p:cNvCxnSpPr>
          <p:nvPr/>
        </p:nvCxnSpPr>
        <p:spPr>
          <a:xfrm>
            <a:off x="3761865" y="6792814"/>
            <a:ext cx="0" cy="3113186"/>
          </a:xfrm>
          <a:prstGeom prst="line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Rectangle 32">
            <a:extLst>
              <a:ext uri="{FF2B5EF4-FFF2-40B4-BE49-F238E27FC236}">
                <a16:creationId xmlns:a16="http://schemas.microsoft.com/office/drawing/2014/main" id="{F0741110-9C04-8798-2062-381E67C1B717}"/>
              </a:ext>
            </a:extLst>
          </p:cNvPr>
          <p:cNvSpPr/>
          <p:nvPr/>
        </p:nvSpPr>
        <p:spPr>
          <a:xfrm>
            <a:off x="0" y="3423723"/>
            <a:ext cx="6858000" cy="27772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C829F49C-68B2-F6DC-F2CA-F86F4B912034}"/>
              </a:ext>
            </a:extLst>
          </p:cNvPr>
          <p:cNvGrpSpPr/>
          <p:nvPr/>
        </p:nvGrpSpPr>
        <p:grpSpPr>
          <a:xfrm>
            <a:off x="3337560" y="343574"/>
            <a:ext cx="3112226" cy="629233"/>
            <a:chOff x="3429000" y="288310"/>
            <a:chExt cx="3020786" cy="629233"/>
          </a:xfrm>
        </p:grpSpPr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643CF2BF-1864-2156-AC73-EB329CE1695F}"/>
                </a:ext>
              </a:extLst>
            </p:cNvPr>
            <p:cNvSpPr txBox="1"/>
            <p:nvPr/>
          </p:nvSpPr>
          <p:spPr>
            <a:xfrm>
              <a:off x="3429000" y="288310"/>
              <a:ext cx="3020786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>
                  <a:latin typeface="Rubik Light" pitchFamily="2" charset="-79"/>
                  <a:ea typeface="Lato Light" panose="020F0502020204030203" pitchFamily="34" charset="0"/>
                  <a:cs typeface="Rubik Light" pitchFamily="2" charset="-79"/>
                </a:rPr>
                <a:t>(123) 456 7890</a:t>
              </a:r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17185B25-AF0A-740A-437B-CC004F798452}"/>
                </a:ext>
              </a:extLst>
            </p:cNvPr>
            <p:cNvSpPr txBox="1"/>
            <p:nvPr/>
          </p:nvSpPr>
          <p:spPr>
            <a:xfrm>
              <a:off x="3429000" y="473903"/>
              <a:ext cx="3020786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>
                  <a:latin typeface="Rubik Light" pitchFamily="2" charset="-79"/>
                  <a:ea typeface="Lato Light" panose="020F0502020204030203" pitchFamily="34" charset="0"/>
                  <a:cs typeface="Rubik Light" pitchFamily="2" charset="-79"/>
                </a:rPr>
                <a:t>name@mail.com</a:t>
              </a:r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099BD985-9F40-0ADD-CBB0-B7CF6EDBA6AF}"/>
                </a:ext>
              </a:extLst>
            </p:cNvPr>
            <p:cNvSpPr txBox="1"/>
            <p:nvPr/>
          </p:nvSpPr>
          <p:spPr>
            <a:xfrm>
              <a:off x="3429000" y="671322"/>
              <a:ext cx="3020786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>
                  <a:latin typeface="Rubik Light" pitchFamily="2" charset="-79"/>
                  <a:ea typeface="Lato Light" panose="020F0502020204030203" pitchFamily="34" charset="0"/>
                  <a:cs typeface="Rubik Light" pitchFamily="2" charset="-79"/>
                </a:rPr>
                <a:t>1234 Street Name, City, State, Country 12345</a:t>
              </a:r>
            </a:p>
          </p:txBody>
        </p:sp>
      </p:grpSp>
      <p:sp>
        <p:nvSpPr>
          <p:cNvPr id="38" name="CuadroTexto 350">
            <a:extLst>
              <a:ext uri="{FF2B5EF4-FFF2-40B4-BE49-F238E27FC236}">
                <a16:creationId xmlns:a16="http://schemas.microsoft.com/office/drawing/2014/main" id="{AD09066F-691B-34FA-4B52-6ADDA0747F0B}"/>
              </a:ext>
            </a:extLst>
          </p:cNvPr>
          <p:cNvSpPr txBox="1"/>
          <p:nvPr/>
        </p:nvSpPr>
        <p:spPr>
          <a:xfrm>
            <a:off x="408214" y="1069920"/>
            <a:ext cx="272651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640"/>
              </a:lnSpc>
            </a:pPr>
            <a:r>
              <a:rPr lang="en-US" sz="3200" dirty="0">
                <a:solidFill>
                  <a:schemeClr val="tx2"/>
                </a:solidFill>
                <a:latin typeface="Rubik Medium" pitchFamily="2" charset="-79"/>
                <a:ea typeface="Lato Heavy" charset="0"/>
                <a:cs typeface="Rubik Medium" pitchFamily="2" charset="-79"/>
              </a:rPr>
              <a:t>Jennifer Smith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CEBABE0A-1FF9-1EA5-0AF9-5690AE28B967}"/>
              </a:ext>
            </a:extLst>
          </p:cNvPr>
          <p:cNvSpPr txBox="1"/>
          <p:nvPr/>
        </p:nvSpPr>
        <p:spPr>
          <a:xfrm>
            <a:off x="404037" y="2402419"/>
            <a:ext cx="2726517" cy="7308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740"/>
              </a:lnSpc>
            </a:pPr>
            <a:r>
              <a:rPr lang="en-US" sz="1200" dirty="0">
                <a:latin typeface="Rubik Light" pitchFamily="2" charset="-79"/>
                <a:ea typeface="Lato Light" panose="020F0502020204030203" pitchFamily="34" charset="0"/>
                <a:cs typeface="Rubik Light" pitchFamily="2" charset="-79"/>
              </a:rPr>
              <a:t>Business marketing professionals must acquire general marketing and customer service skills. 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63D04FDF-D729-A2BC-68CA-4EE75C4E7108}"/>
              </a:ext>
            </a:extLst>
          </p:cNvPr>
          <p:cNvSpPr txBox="1"/>
          <p:nvPr/>
        </p:nvSpPr>
        <p:spPr>
          <a:xfrm>
            <a:off x="408214" y="2006888"/>
            <a:ext cx="2726517" cy="2948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740"/>
              </a:lnSpc>
            </a:pPr>
            <a:r>
              <a:rPr lang="en-US" sz="1200" i="1" dirty="0">
                <a:solidFill>
                  <a:schemeClr val="accent1"/>
                </a:solidFill>
                <a:latin typeface="Rubik" pitchFamily="2" charset="-79"/>
                <a:ea typeface="Lato Light" panose="020F0502020204030203" pitchFamily="34" charset="0"/>
                <a:cs typeface="Rubik" pitchFamily="2" charset="-79"/>
              </a:rPr>
              <a:t>Marketing CEO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0F14415C-E680-041C-DFF9-305CEB00DE7B}"/>
              </a:ext>
            </a:extLst>
          </p:cNvPr>
          <p:cNvSpPr txBox="1"/>
          <p:nvPr/>
        </p:nvSpPr>
        <p:spPr>
          <a:xfrm>
            <a:off x="455716" y="4150603"/>
            <a:ext cx="2517568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dirty="0">
                <a:solidFill>
                  <a:schemeClr val="bg2"/>
                </a:solidFill>
                <a:latin typeface="Rubik Medium" pitchFamily="2" charset="-79"/>
                <a:ea typeface="Lato Light" panose="020F0502020204030203" pitchFamily="34" charset="0"/>
                <a:cs typeface="Rubik Medium" pitchFamily="2" charset="-79"/>
              </a:rPr>
              <a:t>Creating content that’s relevant and interesting to your target audience.</a:t>
            </a:r>
            <a:endParaRPr lang="en-US" sz="2000" dirty="0">
              <a:solidFill>
                <a:schemeClr val="bg2"/>
              </a:solidFill>
              <a:latin typeface="Rubik Medium" pitchFamily="2" charset="-79"/>
              <a:cs typeface="Rubik Medium" pitchFamily="2" charset="-79"/>
            </a:endParaRPr>
          </a:p>
        </p:txBody>
      </p:sp>
      <p:grpSp>
        <p:nvGrpSpPr>
          <p:cNvPr id="42" name="Group 41">
            <a:extLst>
              <a:ext uri="{FF2B5EF4-FFF2-40B4-BE49-F238E27FC236}">
                <a16:creationId xmlns:a16="http://schemas.microsoft.com/office/drawing/2014/main" id="{6784709C-2BF8-EB87-3B6C-0618678957D2}"/>
              </a:ext>
            </a:extLst>
          </p:cNvPr>
          <p:cNvGrpSpPr/>
          <p:nvPr/>
        </p:nvGrpSpPr>
        <p:grpSpPr>
          <a:xfrm>
            <a:off x="455716" y="343574"/>
            <a:ext cx="2303183" cy="276999"/>
            <a:chOff x="354671" y="9347353"/>
            <a:chExt cx="2303183" cy="276999"/>
          </a:xfrm>
        </p:grpSpPr>
        <p:sp>
          <p:nvSpPr>
            <p:cNvPr id="43" name="Graphic 65">
              <a:extLst>
                <a:ext uri="{FF2B5EF4-FFF2-40B4-BE49-F238E27FC236}">
                  <a16:creationId xmlns:a16="http://schemas.microsoft.com/office/drawing/2014/main" id="{01241A1F-92AF-03C4-45CA-C3363B8433CF}"/>
                </a:ext>
              </a:extLst>
            </p:cNvPr>
            <p:cNvSpPr/>
            <p:nvPr/>
          </p:nvSpPr>
          <p:spPr>
            <a:xfrm>
              <a:off x="354671" y="9354396"/>
              <a:ext cx="262914" cy="262914"/>
            </a:xfrm>
            <a:custGeom>
              <a:avLst/>
              <a:gdLst>
                <a:gd name="connsiteX0" fmla="*/ 2421429 w 4842857"/>
                <a:gd name="connsiteY0" fmla="*/ 0 h 4842857"/>
                <a:gd name="connsiteX1" fmla="*/ 0 w 4842857"/>
                <a:gd name="connsiteY1" fmla="*/ 2421429 h 4842857"/>
                <a:gd name="connsiteX2" fmla="*/ 2421429 w 4842857"/>
                <a:gd name="connsiteY2" fmla="*/ 4842858 h 4842857"/>
                <a:gd name="connsiteX3" fmla="*/ 4842858 w 4842857"/>
                <a:gd name="connsiteY3" fmla="*/ 2421429 h 4842857"/>
                <a:gd name="connsiteX4" fmla="*/ 2421429 w 4842857"/>
                <a:gd name="connsiteY4" fmla="*/ 0 h 4842857"/>
                <a:gd name="connsiteX5" fmla="*/ 3023616 w 4842857"/>
                <a:gd name="connsiteY5" fmla="*/ 2506675 h 4842857"/>
                <a:gd name="connsiteX6" fmla="*/ 2629668 w 4842857"/>
                <a:gd name="connsiteY6" fmla="*/ 2506675 h 4842857"/>
                <a:gd name="connsiteX7" fmla="*/ 2629668 w 4842857"/>
                <a:gd name="connsiteY7" fmla="*/ 3910804 h 4842857"/>
                <a:gd name="connsiteX8" fmla="*/ 2045915 w 4842857"/>
                <a:gd name="connsiteY8" fmla="*/ 3910804 h 4842857"/>
                <a:gd name="connsiteX9" fmla="*/ 2045915 w 4842857"/>
                <a:gd name="connsiteY9" fmla="*/ 2506675 h 4842857"/>
                <a:gd name="connsiteX10" fmla="*/ 1768425 w 4842857"/>
                <a:gd name="connsiteY10" fmla="*/ 2506675 h 4842857"/>
                <a:gd name="connsiteX11" fmla="*/ 1768425 w 4842857"/>
                <a:gd name="connsiteY11" fmla="*/ 2010412 h 4842857"/>
                <a:gd name="connsiteX12" fmla="*/ 2045915 w 4842857"/>
                <a:gd name="connsiteY12" fmla="*/ 2010412 h 4842857"/>
                <a:gd name="connsiteX13" fmla="*/ 2045915 w 4842857"/>
                <a:gd name="connsiteY13" fmla="*/ 1689421 h 4842857"/>
                <a:gd name="connsiteX14" fmla="*/ 2635033 w 4842857"/>
                <a:gd name="connsiteY14" fmla="*/ 1100304 h 4842857"/>
                <a:gd name="connsiteX15" fmla="*/ 3067605 w 4842857"/>
                <a:gd name="connsiteY15" fmla="*/ 1101962 h 4842857"/>
                <a:gd name="connsiteX16" fmla="*/ 3067605 w 4842857"/>
                <a:gd name="connsiteY16" fmla="*/ 1583692 h 4842857"/>
                <a:gd name="connsiteX17" fmla="*/ 2753637 w 4842857"/>
                <a:gd name="connsiteY17" fmla="*/ 1583692 h 4842857"/>
                <a:gd name="connsiteX18" fmla="*/ 2629863 w 4842857"/>
                <a:gd name="connsiteY18" fmla="*/ 1718877 h 4842857"/>
                <a:gd name="connsiteX19" fmla="*/ 2629863 w 4842857"/>
                <a:gd name="connsiteY19" fmla="*/ 2010510 h 4842857"/>
                <a:gd name="connsiteX20" fmla="*/ 3074628 w 4842857"/>
                <a:gd name="connsiteY20" fmla="*/ 2010510 h 48428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4842857" h="4842857">
                  <a:moveTo>
                    <a:pt x="2421429" y="0"/>
                  </a:moveTo>
                  <a:cubicBezTo>
                    <a:pt x="1086259" y="0"/>
                    <a:pt x="0" y="1086259"/>
                    <a:pt x="0" y="2421429"/>
                  </a:cubicBezTo>
                  <a:cubicBezTo>
                    <a:pt x="0" y="3756502"/>
                    <a:pt x="1086259" y="4842858"/>
                    <a:pt x="2421429" y="4842858"/>
                  </a:cubicBezTo>
                  <a:cubicBezTo>
                    <a:pt x="3756502" y="4842858"/>
                    <a:pt x="4842858" y="3756502"/>
                    <a:pt x="4842858" y="2421429"/>
                  </a:cubicBezTo>
                  <a:cubicBezTo>
                    <a:pt x="4842858" y="1086259"/>
                    <a:pt x="3756697" y="0"/>
                    <a:pt x="2421429" y="0"/>
                  </a:cubicBezTo>
                  <a:close/>
                  <a:moveTo>
                    <a:pt x="3023616" y="2506675"/>
                  </a:moveTo>
                  <a:lnTo>
                    <a:pt x="2629668" y="2506675"/>
                  </a:lnTo>
                  <a:lnTo>
                    <a:pt x="2629668" y="3910804"/>
                  </a:lnTo>
                  <a:lnTo>
                    <a:pt x="2045915" y="3910804"/>
                  </a:lnTo>
                  <a:cubicBezTo>
                    <a:pt x="2045915" y="3910804"/>
                    <a:pt x="2045915" y="3143585"/>
                    <a:pt x="2045915" y="2506675"/>
                  </a:cubicBezTo>
                  <a:lnTo>
                    <a:pt x="1768425" y="2506675"/>
                  </a:lnTo>
                  <a:lnTo>
                    <a:pt x="1768425" y="2010412"/>
                  </a:lnTo>
                  <a:lnTo>
                    <a:pt x="2045915" y="2010412"/>
                  </a:lnTo>
                  <a:lnTo>
                    <a:pt x="2045915" y="1689421"/>
                  </a:lnTo>
                  <a:cubicBezTo>
                    <a:pt x="2045915" y="1459529"/>
                    <a:pt x="2155156" y="1100304"/>
                    <a:pt x="2635033" y="1100304"/>
                  </a:cubicBezTo>
                  <a:lnTo>
                    <a:pt x="3067605" y="1101962"/>
                  </a:lnTo>
                  <a:lnTo>
                    <a:pt x="3067605" y="1583692"/>
                  </a:lnTo>
                  <a:cubicBezTo>
                    <a:pt x="3067605" y="1583692"/>
                    <a:pt x="2804745" y="1583692"/>
                    <a:pt x="2753637" y="1583692"/>
                  </a:cubicBezTo>
                  <a:cubicBezTo>
                    <a:pt x="2702528" y="1583692"/>
                    <a:pt x="2629863" y="1609247"/>
                    <a:pt x="2629863" y="1718877"/>
                  </a:cubicBezTo>
                  <a:lnTo>
                    <a:pt x="2629863" y="2010510"/>
                  </a:lnTo>
                  <a:lnTo>
                    <a:pt x="3074628" y="2010510"/>
                  </a:lnTo>
                  <a:close/>
                </a:path>
              </a:pathLst>
            </a:custGeom>
            <a:solidFill>
              <a:schemeClr val="accent1"/>
            </a:solidFill>
            <a:ln w="9753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4" name="Graphic 75">
              <a:extLst>
                <a:ext uri="{FF2B5EF4-FFF2-40B4-BE49-F238E27FC236}">
                  <a16:creationId xmlns:a16="http://schemas.microsoft.com/office/drawing/2014/main" id="{B124AA36-45F8-6CBE-629B-484ED4227AAA}"/>
                </a:ext>
              </a:extLst>
            </p:cNvPr>
            <p:cNvSpPr/>
            <p:nvPr/>
          </p:nvSpPr>
          <p:spPr>
            <a:xfrm>
              <a:off x="1543566" y="9354398"/>
              <a:ext cx="262912" cy="262912"/>
            </a:xfrm>
            <a:custGeom>
              <a:avLst/>
              <a:gdLst>
                <a:gd name="connsiteX0" fmla="*/ 2143125 w 4286250"/>
                <a:gd name="connsiteY0" fmla="*/ 0 h 4286250"/>
                <a:gd name="connsiteX1" fmla="*/ 0 w 4286250"/>
                <a:gd name="connsiteY1" fmla="*/ 2143125 h 4286250"/>
                <a:gd name="connsiteX2" fmla="*/ 2143125 w 4286250"/>
                <a:gd name="connsiteY2" fmla="*/ 4286250 h 4286250"/>
                <a:gd name="connsiteX3" fmla="*/ 4286250 w 4286250"/>
                <a:gd name="connsiteY3" fmla="*/ 2143125 h 4286250"/>
                <a:gd name="connsiteX4" fmla="*/ 2143125 w 4286250"/>
                <a:gd name="connsiteY4" fmla="*/ 0 h 4286250"/>
                <a:gd name="connsiteX5" fmla="*/ 3098483 w 4286250"/>
                <a:gd name="connsiteY5" fmla="*/ 1648778 h 4286250"/>
                <a:gd name="connsiteX6" fmla="*/ 2667000 w 4286250"/>
                <a:gd name="connsiteY6" fmla="*/ 2758440 h 4286250"/>
                <a:gd name="connsiteX7" fmla="*/ 952500 w 4286250"/>
                <a:gd name="connsiteY7" fmla="*/ 2906078 h 4286250"/>
                <a:gd name="connsiteX8" fmla="*/ 1644968 w 4286250"/>
                <a:gd name="connsiteY8" fmla="*/ 2707005 h 4286250"/>
                <a:gd name="connsiteX9" fmla="*/ 1204913 w 4286250"/>
                <a:gd name="connsiteY9" fmla="*/ 2352675 h 4286250"/>
                <a:gd name="connsiteX10" fmla="*/ 1423035 w 4286250"/>
                <a:gd name="connsiteY10" fmla="*/ 2352675 h 4286250"/>
                <a:gd name="connsiteX11" fmla="*/ 1046797 w 4286250"/>
                <a:gd name="connsiteY11" fmla="*/ 1878330 h 4286250"/>
                <a:gd name="connsiteX12" fmla="*/ 1273493 w 4286250"/>
                <a:gd name="connsiteY12" fmla="*/ 1924050 h 4286250"/>
                <a:gd name="connsiteX13" fmla="*/ 1122998 w 4286250"/>
                <a:gd name="connsiteY13" fmla="*/ 1303973 h 4286250"/>
                <a:gd name="connsiteX14" fmla="*/ 2123123 w 4286250"/>
                <a:gd name="connsiteY14" fmla="*/ 1764030 h 4286250"/>
                <a:gd name="connsiteX15" fmla="*/ 2596515 w 4286250"/>
                <a:gd name="connsiteY15" fmla="*/ 1189673 h 4286250"/>
                <a:gd name="connsiteX16" fmla="*/ 2941320 w 4286250"/>
                <a:gd name="connsiteY16" fmla="*/ 1334453 h 4286250"/>
                <a:gd name="connsiteX17" fmla="*/ 3268028 w 4286250"/>
                <a:gd name="connsiteY17" fmla="*/ 1236345 h 4286250"/>
                <a:gd name="connsiteX18" fmla="*/ 3068955 w 4286250"/>
                <a:gd name="connsiteY18" fmla="*/ 1487805 h 4286250"/>
                <a:gd name="connsiteX19" fmla="*/ 3332798 w 4286250"/>
                <a:gd name="connsiteY19" fmla="*/ 1443990 h 4286250"/>
                <a:gd name="connsiteX20" fmla="*/ 3098483 w 4286250"/>
                <a:gd name="connsiteY20" fmla="*/ 1648778 h 4286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4286250" h="4286250">
                  <a:moveTo>
                    <a:pt x="2143125" y="0"/>
                  </a:moveTo>
                  <a:cubicBezTo>
                    <a:pt x="959168" y="0"/>
                    <a:pt x="0" y="959168"/>
                    <a:pt x="0" y="2143125"/>
                  </a:cubicBezTo>
                  <a:cubicBezTo>
                    <a:pt x="0" y="3327083"/>
                    <a:pt x="959168" y="4286250"/>
                    <a:pt x="2143125" y="4286250"/>
                  </a:cubicBezTo>
                  <a:cubicBezTo>
                    <a:pt x="3327083" y="4286250"/>
                    <a:pt x="4286250" y="3327083"/>
                    <a:pt x="4286250" y="2143125"/>
                  </a:cubicBezTo>
                  <a:cubicBezTo>
                    <a:pt x="4286250" y="959168"/>
                    <a:pt x="3327083" y="0"/>
                    <a:pt x="2143125" y="0"/>
                  </a:cubicBezTo>
                  <a:close/>
                  <a:moveTo>
                    <a:pt x="3098483" y="1648778"/>
                  </a:moveTo>
                  <a:cubicBezTo>
                    <a:pt x="3098483" y="1648778"/>
                    <a:pt x="3168015" y="2283143"/>
                    <a:pt x="2667000" y="2758440"/>
                  </a:cubicBezTo>
                  <a:cubicBezTo>
                    <a:pt x="1965008" y="3424238"/>
                    <a:pt x="952500" y="2906078"/>
                    <a:pt x="952500" y="2906078"/>
                  </a:cubicBezTo>
                  <a:cubicBezTo>
                    <a:pt x="1439228" y="2911793"/>
                    <a:pt x="1644968" y="2707005"/>
                    <a:pt x="1644968" y="2707005"/>
                  </a:cubicBezTo>
                  <a:cubicBezTo>
                    <a:pt x="1244918" y="2638425"/>
                    <a:pt x="1204913" y="2352675"/>
                    <a:pt x="1204913" y="2352675"/>
                  </a:cubicBezTo>
                  <a:cubicBezTo>
                    <a:pt x="1273493" y="2395538"/>
                    <a:pt x="1423035" y="2352675"/>
                    <a:pt x="1423035" y="2352675"/>
                  </a:cubicBezTo>
                  <a:cubicBezTo>
                    <a:pt x="977265" y="2147888"/>
                    <a:pt x="1046797" y="1878330"/>
                    <a:pt x="1046797" y="1878330"/>
                  </a:cubicBezTo>
                  <a:cubicBezTo>
                    <a:pt x="1176338" y="1950720"/>
                    <a:pt x="1273493" y="1924050"/>
                    <a:pt x="1273493" y="1924050"/>
                  </a:cubicBezTo>
                  <a:cubicBezTo>
                    <a:pt x="926783" y="1623060"/>
                    <a:pt x="1122998" y="1303973"/>
                    <a:pt x="1122998" y="1303973"/>
                  </a:cubicBezTo>
                  <a:cubicBezTo>
                    <a:pt x="1731645" y="1883093"/>
                    <a:pt x="2123123" y="1764030"/>
                    <a:pt x="2123123" y="1764030"/>
                  </a:cubicBezTo>
                  <a:cubicBezTo>
                    <a:pt x="2095500" y="1356360"/>
                    <a:pt x="2336483" y="1198245"/>
                    <a:pt x="2596515" y="1189673"/>
                  </a:cubicBezTo>
                  <a:cubicBezTo>
                    <a:pt x="2815590" y="1182053"/>
                    <a:pt x="2941320" y="1334453"/>
                    <a:pt x="2941320" y="1334453"/>
                  </a:cubicBezTo>
                  <a:cubicBezTo>
                    <a:pt x="3109913" y="1348740"/>
                    <a:pt x="3268028" y="1236345"/>
                    <a:pt x="3268028" y="1236345"/>
                  </a:cubicBezTo>
                  <a:cubicBezTo>
                    <a:pt x="3253740" y="1372553"/>
                    <a:pt x="3068955" y="1487805"/>
                    <a:pt x="3068955" y="1487805"/>
                  </a:cubicBezTo>
                  <a:cubicBezTo>
                    <a:pt x="3165158" y="1496378"/>
                    <a:pt x="3332798" y="1443990"/>
                    <a:pt x="3332798" y="1443990"/>
                  </a:cubicBezTo>
                  <a:cubicBezTo>
                    <a:pt x="3246120" y="1603058"/>
                    <a:pt x="3098483" y="1648778"/>
                    <a:pt x="3098483" y="1648778"/>
                  </a:cubicBezTo>
                  <a:close/>
                </a:path>
              </a:pathLst>
            </a:custGeom>
            <a:solidFill>
              <a:schemeClr val="accent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D1A901A0-6DEB-9B5B-6EAE-0EC7F221B26E}"/>
                </a:ext>
              </a:extLst>
            </p:cNvPr>
            <p:cNvSpPr txBox="1"/>
            <p:nvPr/>
          </p:nvSpPr>
          <p:spPr>
            <a:xfrm>
              <a:off x="582878" y="9347353"/>
              <a:ext cx="88404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latin typeface="Rubik Light" pitchFamily="2" charset="-79"/>
                  <a:ea typeface="Lato Light" panose="020F0502020204030203" pitchFamily="34" charset="0"/>
                  <a:cs typeface="Rubik Light" pitchFamily="2" charset="-79"/>
                </a:rPr>
                <a:t>username</a:t>
              </a:r>
            </a:p>
          </p:txBody>
        </p: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CB1D065F-C8A3-1FBC-ED5A-876F743264AF}"/>
                </a:ext>
              </a:extLst>
            </p:cNvPr>
            <p:cNvSpPr txBox="1"/>
            <p:nvPr/>
          </p:nvSpPr>
          <p:spPr>
            <a:xfrm>
              <a:off x="1773812" y="9347353"/>
              <a:ext cx="88404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latin typeface="Rubik Light" pitchFamily="2" charset="-79"/>
                  <a:ea typeface="Lato Light" panose="020F0502020204030203" pitchFamily="34" charset="0"/>
                  <a:cs typeface="Rubik Light" pitchFamily="2" charset="-79"/>
                </a:rPr>
                <a:t>username</a:t>
              </a:r>
            </a:p>
          </p:txBody>
        </p:sp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id="{A67B398C-CFD1-84CD-E832-76B1C8708F2B}"/>
              </a:ext>
            </a:extLst>
          </p:cNvPr>
          <p:cNvGrpSpPr/>
          <p:nvPr/>
        </p:nvGrpSpPr>
        <p:grpSpPr>
          <a:xfrm>
            <a:off x="4046963" y="6814646"/>
            <a:ext cx="2584236" cy="501202"/>
            <a:chOff x="3751243" y="4724106"/>
            <a:chExt cx="2584236" cy="501202"/>
          </a:xfrm>
        </p:grpSpPr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8EC3EE6B-CC91-6980-671C-F9786C678E62}"/>
                </a:ext>
              </a:extLst>
            </p:cNvPr>
            <p:cNvSpPr txBox="1"/>
            <p:nvPr/>
          </p:nvSpPr>
          <p:spPr>
            <a:xfrm>
              <a:off x="3751243" y="4930484"/>
              <a:ext cx="2584236" cy="2948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740"/>
                </a:lnSpc>
              </a:pPr>
              <a:r>
                <a:rPr lang="en-US" sz="1200" dirty="0">
                  <a:latin typeface="Rubik Light" pitchFamily="2" charset="-79"/>
                  <a:ea typeface="Lato Light" panose="020F0502020204030203" pitchFamily="34" charset="0"/>
                  <a:cs typeface="Rubik Light" pitchFamily="2" charset="-79"/>
                </a:rPr>
                <a:t>They also must be able to match.</a:t>
              </a:r>
            </a:p>
          </p:txBody>
        </p: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9E769B14-7E98-E92A-2AE9-01F64E365BB2}"/>
                </a:ext>
              </a:extLst>
            </p:cNvPr>
            <p:cNvSpPr txBox="1"/>
            <p:nvPr/>
          </p:nvSpPr>
          <p:spPr>
            <a:xfrm>
              <a:off x="3751243" y="4724106"/>
              <a:ext cx="2584236" cy="2948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740"/>
                </a:lnSpc>
              </a:pPr>
              <a:r>
                <a:rPr lang="en-US" sz="1200" i="1" dirty="0">
                  <a:solidFill>
                    <a:schemeClr val="tx2"/>
                  </a:solidFill>
                  <a:latin typeface="Rubik" pitchFamily="2" charset="-79"/>
                  <a:ea typeface="Lato Light" panose="020F0502020204030203" pitchFamily="34" charset="0"/>
                  <a:cs typeface="Rubik" pitchFamily="2" charset="-79"/>
                </a:rPr>
                <a:t>Company Name, 2017-2019</a:t>
              </a:r>
            </a:p>
          </p:txBody>
        </p:sp>
      </p:grpSp>
      <p:sp>
        <p:nvSpPr>
          <p:cNvPr id="50" name="CuadroTexto 350">
            <a:extLst>
              <a:ext uri="{FF2B5EF4-FFF2-40B4-BE49-F238E27FC236}">
                <a16:creationId xmlns:a16="http://schemas.microsoft.com/office/drawing/2014/main" id="{9A46BF0A-6AA7-8247-D3B3-25CCD83443B5}"/>
              </a:ext>
            </a:extLst>
          </p:cNvPr>
          <p:cNvSpPr txBox="1"/>
          <p:nvPr/>
        </p:nvSpPr>
        <p:spPr>
          <a:xfrm>
            <a:off x="4046962" y="6464877"/>
            <a:ext cx="258423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accent1"/>
                </a:solidFill>
                <a:latin typeface="Rubik Medium" pitchFamily="2" charset="-79"/>
                <a:ea typeface="Lato Heavy" charset="0"/>
                <a:cs typeface="Rubik Medium" pitchFamily="2" charset="-79"/>
              </a:rPr>
              <a:t>Work Experience</a:t>
            </a:r>
          </a:p>
        </p:txBody>
      </p:sp>
      <p:grpSp>
        <p:nvGrpSpPr>
          <p:cNvPr id="51" name="Group 50">
            <a:extLst>
              <a:ext uri="{FF2B5EF4-FFF2-40B4-BE49-F238E27FC236}">
                <a16:creationId xmlns:a16="http://schemas.microsoft.com/office/drawing/2014/main" id="{DF709801-FEB4-F342-B589-89A64A8F49C7}"/>
              </a:ext>
            </a:extLst>
          </p:cNvPr>
          <p:cNvGrpSpPr/>
          <p:nvPr/>
        </p:nvGrpSpPr>
        <p:grpSpPr>
          <a:xfrm>
            <a:off x="4046963" y="7355163"/>
            <a:ext cx="2584236" cy="501202"/>
            <a:chOff x="3751243" y="4724106"/>
            <a:chExt cx="2584236" cy="501202"/>
          </a:xfrm>
        </p:grpSpPr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ADB4FB85-6F73-05F0-AA99-8E9EA3DF2C39}"/>
                </a:ext>
              </a:extLst>
            </p:cNvPr>
            <p:cNvSpPr txBox="1"/>
            <p:nvPr/>
          </p:nvSpPr>
          <p:spPr>
            <a:xfrm>
              <a:off x="3751243" y="4930484"/>
              <a:ext cx="2584236" cy="2948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740"/>
                </a:lnSpc>
              </a:pPr>
              <a:r>
                <a:rPr lang="en-US" sz="1200" dirty="0">
                  <a:latin typeface="Rubik Light" pitchFamily="2" charset="-79"/>
                  <a:ea typeface="Lato Light" panose="020F0502020204030203" pitchFamily="34" charset="0"/>
                  <a:cs typeface="Rubik Light" pitchFamily="2" charset="-79"/>
                </a:rPr>
                <a:t>They also must be able to match.</a:t>
              </a:r>
            </a:p>
          </p:txBody>
        </p:sp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80EAC911-5A34-2198-4004-3960369897AD}"/>
                </a:ext>
              </a:extLst>
            </p:cNvPr>
            <p:cNvSpPr txBox="1"/>
            <p:nvPr/>
          </p:nvSpPr>
          <p:spPr>
            <a:xfrm>
              <a:off x="3751243" y="4724106"/>
              <a:ext cx="2584236" cy="2948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740"/>
                </a:lnSpc>
              </a:pPr>
              <a:r>
                <a:rPr lang="en-US" sz="1200" i="1" dirty="0">
                  <a:solidFill>
                    <a:schemeClr val="tx2"/>
                  </a:solidFill>
                  <a:latin typeface="Rubik" pitchFamily="2" charset="-79"/>
                  <a:ea typeface="Lato Light" panose="020F0502020204030203" pitchFamily="34" charset="0"/>
                  <a:cs typeface="Rubik" pitchFamily="2" charset="-79"/>
                </a:rPr>
                <a:t>Company Name, 2020-Now</a:t>
              </a:r>
            </a:p>
          </p:txBody>
        </p:sp>
      </p:grpSp>
      <p:grpSp>
        <p:nvGrpSpPr>
          <p:cNvPr id="54" name="Group 53">
            <a:extLst>
              <a:ext uri="{FF2B5EF4-FFF2-40B4-BE49-F238E27FC236}">
                <a16:creationId xmlns:a16="http://schemas.microsoft.com/office/drawing/2014/main" id="{DADE4E71-14B2-04FA-1606-EE816D5EF890}"/>
              </a:ext>
            </a:extLst>
          </p:cNvPr>
          <p:cNvGrpSpPr/>
          <p:nvPr/>
        </p:nvGrpSpPr>
        <p:grpSpPr>
          <a:xfrm>
            <a:off x="1003729" y="6814646"/>
            <a:ext cx="2584236" cy="501202"/>
            <a:chOff x="3751243" y="4724106"/>
            <a:chExt cx="2584236" cy="501202"/>
          </a:xfrm>
        </p:grpSpPr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E20A09A0-8E8F-3C61-B605-6B625F57DF3F}"/>
                </a:ext>
              </a:extLst>
            </p:cNvPr>
            <p:cNvSpPr txBox="1"/>
            <p:nvPr/>
          </p:nvSpPr>
          <p:spPr>
            <a:xfrm>
              <a:off x="3751243" y="4930484"/>
              <a:ext cx="2584236" cy="2948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740"/>
                </a:lnSpc>
              </a:pPr>
              <a:r>
                <a:rPr lang="en-US" sz="1200" dirty="0">
                  <a:latin typeface="Rubik Light" pitchFamily="2" charset="-79"/>
                  <a:ea typeface="Lato Light" panose="020F0502020204030203" pitchFamily="34" charset="0"/>
                  <a:cs typeface="Rubik Light" pitchFamily="2" charset="-79"/>
                </a:rPr>
                <a:t>They also must be able to match.</a:t>
              </a:r>
            </a:p>
          </p:txBody>
        </p:sp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10A3517C-F363-51DC-97E9-79DAC5BA6518}"/>
                </a:ext>
              </a:extLst>
            </p:cNvPr>
            <p:cNvSpPr txBox="1"/>
            <p:nvPr/>
          </p:nvSpPr>
          <p:spPr>
            <a:xfrm>
              <a:off x="3751243" y="4724106"/>
              <a:ext cx="2584236" cy="2948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740"/>
                </a:lnSpc>
              </a:pPr>
              <a:r>
                <a:rPr lang="en-US" sz="1200" i="1" dirty="0">
                  <a:solidFill>
                    <a:schemeClr val="tx2"/>
                  </a:solidFill>
                  <a:latin typeface="Rubik" pitchFamily="2" charset="-79"/>
                  <a:ea typeface="Lato Light" panose="020F0502020204030203" pitchFamily="34" charset="0"/>
                  <a:cs typeface="Rubik" pitchFamily="2" charset="-79"/>
                </a:rPr>
                <a:t>Collage Name, 2010-2013</a:t>
              </a:r>
            </a:p>
          </p:txBody>
        </p:sp>
      </p:grpSp>
      <p:sp>
        <p:nvSpPr>
          <p:cNvPr id="57" name="CuadroTexto 350">
            <a:extLst>
              <a:ext uri="{FF2B5EF4-FFF2-40B4-BE49-F238E27FC236}">
                <a16:creationId xmlns:a16="http://schemas.microsoft.com/office/drawing/2014/main" id="{CE21FB8C-C416-7B0E-21F1-2657F2CABACA}"/>
              </a:ext>
            </a:extLst>
          </p:cNvPr>
          <p:cNvSpPr txBox="1"/>
          <p:nvPr/>
        </p:nvSpPr>
        <p:spPr>
          <a:xfrm>
            <a:off x="1003728" y="6464877"/>
            <a:ext cx="258423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accent1"/>
                </a:solidFill>
                <a:latin typeface="Rubik Medium" pitchFamily="2" charset="-79"/>
                <a:ea typeface="Lato Heavy" charset="0"/>
                <a:cs typeface="Rubik Medium" pitchFamily="2" charset="-79"/>
              </a:rPr>
              <a:t>Education</a:t>
            </a:r>
          </a:p>
        </p:txBody>
      </p:sp>
      <p:grpSp>
        <p:nvGrpSpPr>
          <p:cNvPr id="58" name="Group 57">
            <a:extLst>
              <a:ext uri="{FF2B5EF4-FFF2-40B4-BE49-F238E27FC236}">
                <a16:creationId xmlns:a16="http://schemas.microsoft.com/office/drawing/2014/main" id="{5CACE17F-44E8-D987-DF0D-DE1D8FDD72BC}"/>
              </a:ext>
            </a:extLst>
          </p:cNvPr>
          <p:cNvGrpSpPr/>
          <p:nvPr/>
        </p:nvGrpSpPr>
        <p:grpSpPr>
          <a:xfrm>
            <a:off x="1003729" y="7355163"/>
            <a:ext cx="2584236" cy="501202"/>
            <a:chOff x="3751243" y="4724106"/>
            <a:chExt cx="2584236" cy="501202"/>
          </a:xfrm>
        </p:grpSpPr>
        <p:sp>
          <p:nvSpPr>
            <p:cNvPr id="59" name="TextBox 58">
              <a:extLst>
                <a:ext uri="{FF2B5EF4-FFF2-40B4-BE49-F238E27FC236}">
                  <a16:creationId xmlns:a16="http://schemas.microsoft.com/office/drawing/2014/main" id="{AB81FD5F-08CD-032A-3179-79A867210FBD}"/>
                </a:ext>
              </a:extLst>
            </p:cNvPr>
            <p:cNvSpPr txBox="1"/>
            <p:nvPr/>
          </p:nvSpPr>
          <p:spPr>
            <a:xfrm>
              <a:off x="3751243" y="4930484"/>
              <a:ext cx="2584236" cy="2948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740"/>
                </a:lnSpc>
              </a:pPr>
              <a:r>
                <a:rPr lang="en-US" sz="1200" dirty="0">
                  <a:latin typeface="Rubik Light" pitchFamily="2" charset="-79"/>
                  <a:ea typeface="Lato Light" panose="020F0502020204030203" pitchFamily="34" charset="0"/>
                  <a:cs typeface="Rubik Light" pitchFamily="2" charset="-79"/>
                </a:rPr>
                <a:t>They also must be able to match.</a:t>
              </a:r>
            </a:p>
          </p:txBody>
        </p:sp>
        <p:sp>
          <p:nvSpPr>
            <p:cNvPr id="60" name="TextBox 59">
              <a:extLst>
                <a:ext uri="{FF2B5EF4-FFF2-40B4-BE49-F238E27FC236}">
                  <a16:creationId xmlns:a16="http://schemas.microsoft.com/office/drawing/2014/main" id="{ED93E8F5-5288-E9C2-7FB7-0C8074EC40EF}"/>
                </a:ext>
              </a:extLst>
            </p:cNvPr>
            <p:cNvSpPr txBox="1"/>
            <p:nvPr/>
          </p:nvSpPr>
          <p:spPr>
            <a:xfrm>
              <a:off x="3751243" y="4724106"/>
              <a:ext cx="2584236" cy="2948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740"/>
                </a:lnSpc>
              </a:pPr>
              <a:r>
                <a:rPr lang="en-US" sz="1200" i="1" dirty="0">
                  <a:solidFill>
                    <a:schemeClr val="tx2"/>
                  </a:solidFill>
                  <a:latin typeface="Rubik" pitchFamily="2" charset="-79"/>
                  <a:ea typeface="Lato Light" panose="020F0502020204030203" pitchFamily="34" charset="0"/>
                  <a:cs typeface="Rubik" pitchFamily="2" charset="-79"/>
                </a:rPr>
                <a:t>University, 2013-2017</a:t>
              </a:r>
            </a:p>
          </p:txBody>
        </p:sp>
      </p:grpSp>
      <p:sp>
        <p:nvSpPr>
          <p:cNvPr id="13" name="Oval 12">
            <a:extLst>
              <a:ext uri="{FF2B5EF4-FFF2-40B4-BE49-F238E27FC236}">
                <a16:creationId xmlns:a16="http://schemas.microsoft.com/office/drawing/2014/main" id="{4864E003-4AEE-BCC8-589B-F7385472AAD5}"/>
              </a:ext>
            </a:extLst>
          </p:cNvPr>
          <p:cNvSpPr/>
          <p:nvPr/>
        </p:nvSpPr>
        <p:spPr>
          <a:xfrm>
            <a:off x="536047" y="6431037"/>
            <a:ext cx="365166" cy="365166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Oval 61">
            <a:extLst>
              <a:ext uri="{FF2B5EF4-FFF2-40B4-BE49-F238E27FC236}">
                <a16:creationId xmlns:a16="http://schemas.microsoft.com/office/drawing/2014/main" id="{59B652F1-268B-3012-0E4D-EA8BC6885C2D}"/>
              </a:ext>
            </a:extLst>
          </p:cNvPr>
          <p:cNvSpPr/>
          <p:nvPr/>
        </p:nvSpPr>
        <p:spPr>
          <a:xfrm>
            <a:off x="536047" y="8050817"/>
            <a:ext cx="365166" cy="365166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Oval 62">
            <a:extLst>
              <a:ext uri="{FF2B5EF4-FFF2-40B4-BE49-F238E27FC236}">
                <a16:creationId xmlns:a16="http://schemas.microsoft.com/office/drawing/2014/main" id="{A95E2867-650A-50CD-0F05-E21F22C816A0}"/>
              </a:ext>
            </a:extLst>
          </p:cNvPr>
          <p:cNvSpPr/>
          <p:nvPr/>
        </p:nvSpPr>
        <p:spPr>
          <a:xfrm>
            <a:off x="3579282" y="6431037"/>
            <a:ext cx="365166" cy="365166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Oval 64">
            <a:extLst>
              <a:ext uri="{FF2B5EF4-FFF2-40B4-BE49-F238E27FC236}">
                <a16:creationId xmlns:a16="http://schemas.microsoft.com/office/drawing/2014/main" id="{DE70D528-CC6C-A273-81AF-DF8DDFC3DAC8}"/>
              </a:ext>
            </a:extLst>
          </p:cNvPr>
          <p:cNvSpPr/>
          <p:nvPr/>
        </p:nvSpPr>
        <p:spPr>
          <a:xfrm>
            <a:off x="3579282" y="8050817"/>
            <a:ext cx="365166" cy="365166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6" name="Group 65">
            <a:extLst>
              <a:ext uri="{FF2B5EF4-FFF2-40B4-BE49-F238E27FC236}">
                <a16:creationId xmlns:a16="http://schemas.microsoft.com/office/drawing/2014/main" id="{8967AEFE-11C4-488D-A5E0-38D3967DDF38}"/>
              </a:ext>
            </a:extLst>
          </p:cNvPr>
          <p:cNvGrpSpPr/>
          <p:nvPr/>
        </p:nvGrpSpPr>
        <p:grpSpPr>
          <a:xfrm>
            <a:off x="4046963" y="8426948"/>
            <a:ext cx="2584236" cy="501202"/>
            <a:chOff x="3751243" y="4724106"/>
            <a:chExt cx="2584236" cy="501202"/>
          </a:xfrm>
        </p:grpSpPr>
        <p:sp>
          <p:nvSpPr>
            <p:cNvPr id="67" name="TextBox 66">
              <a:extLst>
                <a:ext uri="{FF2B5EF4-FFF2-40B4-BE49-F238E27FC236}">
                  <a16:creationId xmlns:a16="http://schemas.microsoft.com/office/drawing/2014/main" id="{8035A180-C06D-D4F8-C815-AF07BD47E6FD}"/>
                </a:ext>
              </a:extLst>
            </p:cNvPr>
            <p:cNvSpPr txBox="1"/>
            <p:nvPr/>
          </p:nvSpPr>
          <p:spPr>
            <a:xfrm>
              <a:off x="3751243" y="4930484"/>
              <a:ext cx="2584236" cy="2948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740"/>
                </a:lnSpc>
              </a:pPr>
              <a:r>
                <a:rPr lang="en-US" sz="1200" dirty="0">
                  <a:latin typeface="Rubik Light" pitchFamily="2" charset="-79"/>
                  <a:ea typeface="Lato Light" panose="020F0502020204030203" pitchFamily="34" charset="0"/>
                  <a:cs typeface="Rubik Light" pitchFamily="2" charset="-79"/>
                </a:rPr>
                <a:t>They also must be able to match.</a:t>
              </a:r>
            </a:p>
          </p:txBody>
        </p:sp>
        <p:sp>
          <p:nvSpPr>
            <p:cNvPr id="68" name="TextBox 67">
              <a:extLst>
                <a:ext uri="{FF2B5EF4-FFF2-40B4-BE49-F238E27FC236}">
                  <a16:creationId xmlns:a16="http://schemas.microsoft.com/office/drawing/2014/main" id="{1E78411E-877D-1526-391C-5C0AC0581221}"/>
                </a:ext>
              </a:extLst>
            </p:cNvPr>
            <p:cNvSpPr txBox="1"/>
            <p:nvPr/>
          </p:nvSpPr>
          <p:spPr>
            <a:xfrm>
              <a:off x="3751243" y="4724106"/>
              <a:ext cx="2584236" cy="2948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740"/>
                </a:lnSpc>
              </a:pPr>
              <a:r>
                <a:rPr lang="en-US" sz="1200" i="1" dirty="0">
                  <a:solidFill>
                    <a:schemeClr val="tx2"/>
                  </a:solidFill>
                  <a:latin typeface="Rubik" pitchFamily="2" charset="-79"/>
                  <a:ea typeface="Lato Light" panose="020F0502020204030203" pitchFamily="34" charset="0"/>
                  <a:cs typeface="Rubik" pitchFamily="2" charset="-79"/>
                </a:rPr>
                <a:t>Company Name, 2017-2019</a:t>
              </a:r>
            </a:p>
          </p:txBody>
        </p:sp>
      </p:grpSp>
      <p:sp>
        <p:nvSpPr>
          <p:cNvPr id="69" name="CuadroTexto 350">
            <a:extLst>
              <a:ext uri="{FF2B5EF4-FFF2-40B4-BE49-F238E27FC236}">
                <a16:creationId xmlns:a16="http://schemas.microsoft.com/office/drawing/2014/main" id="{61BE5F25-FD7A-9C88-8EFD-9ACCD168342A}"/>
              </a:ext>
            </a:extLst>
          </p:cNvPr>
          <p:cNvSpPr txBox="1"/>
          <p:nvPr/>
        </p:nvSpPr>
        <p:spPr>
          <a:xfrm>
            <a:off x="4046962" y="8077179"/>
            <a:ext cx="258423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accent1"/>
                </a:solidFill>
                <a:latin typeface="Rubik Medium" pitchFamily="2" charset="-79"/>
                <a:ea typeface="Lato Heavy" charset="0"/>
                <a:cs typeface="Rubik Medium" pitchFamily="2" charset="-79"/>
              </a:rPr>
              <a:t>References</a:t>
            </a:r>
          </a:p>
        </p:txBody>
      </p:sp>
      <p:grpSp>
        <p:nvGrpSpPr>
          <p:cNvPr id="70" name="Group 69">
            <a:extLst>
              <a:ext uri="{FF2B5EF4-FFF2-40B4-BE49-F238E27FC236}">
                <a16:creationId xmlns:a16="http://schemas.microsoft.com/office/drawing/2014/main" id="{8B0D81F3-11A9-E717-3CFD-0F2ACD4E921D}"/>
              </a:ext>
            </a:extLst>
          </p:cNvPr>
          <p:cNvGrpSpPr/>
          <p:nvPr/>
        </p:nvGrpSpPr>
        <p:grpSpPr>
          <a:xfrm>
            <a:off x="4046963" y="8967465"/>
            <a:ext cx="2584236" cy="501202"/>
            <a:chOff x="3751243" y="4724106"/>
            <a:chExt cx="2584236" cy="501202"/>
          </a:xfrm>
        </p:grpSpPr>
        <p:sp>
          <p:nvSpPr>
            <p:cNvPr id="71" name="TextBox 70">
              <a:extLst>
                <a:ext uri="{FF2B5EF4-FFF2-40B4-BE49-F238E27FC236}">
                  <a16:creationId xmlns:a16="http://schemas.microsoft.com/office/drawing/2014/main" id="{7320B794-61DD-5FEF-F8D1-4BBC5DC900B6}"/>
                </a:ext>
              </a:extLst>
            </p:cNvPr>
            <p:cNvSpPr txBox="1"/>
            <p:nvPr/>
          </p:nvSpPr>
          <p:spPr>
            <a:xfrm>
              <a:off x="3751243" y="4930484"/>
              <a:ext cx="2584236" cy="2948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740"/>
                </a:lnSpc>
              </a:pPr>
              <a:r>
                <a:rPr lang="en-US" sz="1200" dirty="0">
                  <a:latin typeface="Rubik Light" pitchFamily="2" charset="-79"/>
                  <a:ea typeface="Lato Light" panose="020F0502020204030203" pitchFamily="34" charset="0"/>
                  <a:cs typeface="Rubik Light" pitchFamily="2" charset="-79"/>
                </a:rPr>
                <a:t>They also must be able to match.</a:t>
              </a:r>
            </a:p>
          </p:txBody>
        </p:sp>
        <p:sp>
          <p:nvSpPr>
            <p:cNvPr id="72" name="TextBox 71">
              <a:extLst>
                <a:ext uri="{FF2B5EF4-FFF2-40B4-BE49-F238E27FC236}">
                  <a16:creationId xmlns:a16="http://schemas.microsoft.com/office/drawing/2014/main" id="{C3327687-6A52-9330-A15C-0614C1D9EE94}"/>
                </a:ext>
              </a:extLst>
            </p:cNvPr>
            <p:cNvSpPr txBox="1"/>
            <p:nvPr/>
          </p:nvSpPr>
          <p:spPr>
            <a:xfrm>
              <a:off x="3751243" y="4724106"/>
              <a:ext cx="2584236" cy="2948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740"/>
                </a:lnSpc>
              </a:pPr>
              <a:r>
                <a:rPr lang="en-US" sz="1200" i="1" dirty="0">
                  <a:solidFill>
                    <a:schemeClr val="tx2"/>
                  </a:solidFill>
                  <a:latin typeface="Rubik" pitchFamily="2" charset="-79"/>
                  <a:ea typeface="Lato Light" panose="020F0502020204030203" pitchFamily="34" charset="0"/>
                  <a:cs typeface="Rubik" pitchFamily="2" charset="-79"/>
                </a:rPr>
                <a:t>Company Name, 2020-Now</a:t>
              </a:r>
            </a:p>
          </p:txBody>
        </p:sp>
      </p:grpSp>
      <p:grpSp>
        <p:nvGrpSpPr>
          <p:cNvPr id="73" name="Group 72">
            <a:extLst>
              <a:ext uri="{FF2B5EF4-FFF2-40B4-BE49-F238E27FC236}">
                <a16:creationId xmlns:a16="http://schemas.microsoft.com/office/drawing/2014/main" id="{A89A05CB-C69D-31CE-B3C6-659B9BA207A5}"/>
              </a:ext>
            </a:extLst>
          </p:cNvPr>
          <p:cNvGrpSpPr/>
          <p:nvPr/>
        </p:nvGrpSpPr>
        <p:grpSpPr>
          <a:xfrm>
            <a:off x="1003729" y="8426948"/>
            <a:ext cx="2584236" cy="501202"/>
            <a:chOff x="3751243" y="4724106"/>
            <a:chExt cx="2584236" cy="501202"/>
          </a:xfrm>
        </p:grpSpPr>
        <p:sp>
          <p:nvSpPr>
            <p:cNvPr id="74" name="TextBox 73">
              <a:extLst>
                <a:ext uri="{FF2B5EF4-FFF2-40B4-BE49-F238E27FC236}">
                  <a16:creationId xmlns:a16="http://schemas.microsoft.com/office/drawing/2014/main" id="{305615B2-2430-90FA-C354-4E1CCC143792}"/>
                </a:ext>
              </a:extLst>
            </p:cNvPr>
            <p:cNvSpPr txBox="1"/>
            <p:nvPr/>
          </p:nvSpPr>
          <p:spPr>
            <a:xfrm>
              <a:off x="3751243" y="4930484"/>
              <a:ext cx="2584236" cy="2948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740"/>
                </a:lnSpc>
              </a:pPr>
              <a:r>
                <a:rPr lang="en-US" sz="1200" dirty="0">
                  <a:latin typeface="Rubik Light" pitchFamily="2" charset="-79"/>
                  <a:ea typeface="Lato Light" panose="020F0502020204030203" pitchFamily="34" charset="0"/>
                  <a:cs typeface="Rubik Light" pitchFamily="2" charset="-79"/>
                </a:rPr>
                <a:t>They also must be able to match.</a:t>
              </a:r>
            </a:p>
          </p:txBody>
        </p:sp>
        <p:sp>
          <p:nvSpPr>
            <p:cNvPr id="75" name="TextBox 74">
              <a:extLst>
                <a:ext uri="{FF2B5EF4-FFF2-40B4-BE49-F238E27FC236}">
                  <a16:creationId xmlns:a16="http://schemas.microsoft.com/office/drawing/2014/main" id="{8EBD4F77-63AF-0484-DEC8-7EE983AC3C87}"/>
                </a:ext>
              </a:extLst>
            </p:cNvPr>
            <p:cNvSpPr txBox="1"/>
            <p:nvPr/>
          </p:nvSpPr>
          <p:spPr>
            <a:xfrm>
              <a:off x="3751243" y="4724106"/>
              <a:ext cx="2584236" cy="2948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740"/>
                </a:lnSpc>
              </a:pPr>
              <a:r>
                <a:rPr lang="en-US" sz="1200" i="1" dirty="0">
                  <a:solidFill>
                    <a:schemeClr val="tx2"/>
                  </a:solidFill>
                  <a:latin typeface="Rubik" pitchFamily="2" charset="-79"/>
                  <a:ea typeface="Lato Light" panose="020F0502020204030203" pitchFamily="34" charset="0"/>
                  <a:cs typeface="Rubik" pitchFamily="2" charset="-79"/>
                </a:rPr>
                <a:t>Collage Name, 2010-2013</a:t>
              </a:r>
            </a:p>
          </p:txBody>
        </p:sp>
      </p:grpSp>
      <p:sp>
        <p:nvSpPr>
          <p:cNvPr id="76" name="CuadroTexto 350">
            <a:extLst>
              <a:ext uri="{FF2B5EF4-FFF2-40B4-BE49-F238E27FC236}">
                <a16:creationId xmlns:a16="http://schemas.microsoft.com/office/drawing/2014/main" id="{4824F59B-5C0D-A948-2938-BA79C069CCDF}"/>
              </a:ext>
            </a:extLst>
          </p:cNvPr>
          <p:cNvSpPr txBox="1"/>
          <p:nvPr/>
        </p:nvSpPr>
        <p:spPr>
          <a:xfrm>
            <a:off x="1003728" y="8077179"/>
            <a:ext cx="258423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accent1"/>
                </a:solidFill>
                <a:latin typeface="Rubik Medium" pitchFamily="2" charset="-79"/>
                <a:ea typeface="Lato Heavy" charset="0"/>
                <a:cs typeface="Rubik Medium" pitchFamily="2" charset="-79"/>
              </a:rPr>
              <a:t>Skills</a:t>
            </a:r>
          </a:p>
        </p:txBody>
      </p:sp>
      <p:grpSp>
        <p:nvGrpSpPr>
          <p:cNvPr id="77" name="Group 76">
            <a:extLst>
              <a:ext uri="{FF2B5EF4-FFF2-40B4-BE49-F238E27FC236}">
                <a16:creationId xmlns:a16="http://schemas.microsoft.com/office/drawing/2014/main" id="{825E4AD9-BF38-485D-57C9-2CB422F60578}"/>
              </a:ext>
            </a:extLst>
          </p:cNvPr>
          <p:cNvGrpSpPr/>
          <p:nvPr/>
        </p:nvGrpSpPr>
        <p:grpSpPr>
          <a:xfrm>
            <a:off x="1003729" y="8967465"/>
            <a:ext cx="2584236" cy="501202"/>
            <a:chOff x="3751243" y="4724106"/>
            <a:chExt cx="2584236" cy="501202"/>
          </a:xfrm>
        </p:grpSpPr>
        <p:sp>
          <p:nvSpPr>
            <p:cNvPr id="78" name="TextBox 77">
              <a:extLst>
                <a:ext uri="{FF2B5EF4-FFF2-40B4-BE49-F238E27FC236}">
                  <a16:creationId xmlns:a16="http://schemas.microsoft.com/office/drawing/2014/main" id="{9AC8AFB9-3A6A-6751-DD3E-49007354C1FE}"/>
                </a:ext>
              </a:extLst>
            </p:cNvPr>
            <p:cNvSpPr txBox="1"/>
            <p:nvPr/>
          </p:nvSpPr>
          <p:spPr>
            <a:xfrm>
              <a:off x="3751243" y="4930484"/>
              <a:ext cx="2584236" cy="2948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740"/>
                </a:lnSpc>
              </a:pPr>
              <a:r>
                <a:rPr lang="en-US" sz="1200" dirty="0">
                  <a:latin typeface="Rubik Light" pitchFamily="2" charset="-79"/>
                  <a:ea typeface="Lato Light" panose="020F0502020204030203" pitchFamily="34" charset="0"/>
                  <a:cs typeface="Rubik Light" pitchFamily="2" charset="-79"/>
                </a:rPr>
                <a:t>They also must be able to match.</a:t>
              </a:r>
            </a:p>
          </p:txBody>
        </p:sp>
        <p:sp>
          <p:nvSpPr>
            <p:cNvPr id="79" name="TextBox 78">
              <a:extLst>
                <a:ext uri="{FF2B5EF4-FFF2-40B4-BE49-F238E27FC236}">
                  <a16:creationId xmlns:a16="http://schemas.microsoft.com/office/drawing/2014/main" id="{DA25A41D-EB16-A844-C6B4-FC23567AED6A}"/>
                </a:ext>
              </a:extLst>
            </p:cNvPr>
            <p:cNvSpPr txBox="1"/>
            <p:nvPr/>
          </p:nvSpPr>
          <p:spPr>
            <a:xfrm>
              <a:off x="3751243" y="4724106"/>
              <a:ext cx="2584236" cy="2948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740"/>
                </a:lnSpc>
              </a:pPr>
              <a:r>
                <a:rPr lang="en-US" sz="1200" i="1" dirty="0">
                  <a:solidFill>
                    <a:schemeClr val="tx2"/>
                  </a:solidFill>
                  <a:latin typeface="Rubik" pitchFamily="2" charset="-79"/>
                  <a:ea typeface="Lato Light" panose="020F0502020204030203" pitchFamily="34" charset="0"/>
                  <a:cs typeface="Rubik" pitchFamily="2" charset="-79"/>
                </a:rPr>
                <a:t>University, 2013-2017</a:t>
              </a:r>
            </a:p>
          </p:txBody>
        </p:sp>
      </p:grpSp>
      <p:sp>
        <p:nvSpPr>
          <p:cNvPr id="80" name="Graphic 2">
            <a:extLst>
              <a:ext uri="{FF2B5EF4-FFF2-40B4-BE49-F238E27FC236}">
                <a16:creationId xmlns:a16="http://schemas.microsoft.com/office/drawing/2014/main" id="{45C81A08-BEE2-3C43-F5CF-08A13BCD454C}"/>
              </a:ext>
            </a:extLst>
          </p:cNvPr>
          <p:cNvSpPr/>
          <p:nvPr/>
        </p:nvSpPr>
        <p:spPr>
          <a:xfrm>
            <a:off x="617429" y="6516542"/>
            <a:ext cx="202402" cy="188864"/>
          </a:xfrm>
          <a:custGeom>
            <a:avLst/>
            <a:gdLst>
              <a:gd name="connsiteX0" fmla="*/ 37804 w 3386317"/>
              <a:gd name="connsiteY0" fmla="*/ 1739247 h 3159781"/>
              <a:gd name="connsiteX1" fmla="*/ 730748 w 3386317"/>
              <a:gd name="connsiteY1" fmla="*/ 1369837 h 3159781"/>
              <a:gd name="connsiteX2" fmla="*/ 1344634 w 3386317"/>
              <a:gd name="connsiteY2" fmla="*/ 2050919 h 3159781"/>
              <a:gd name="connsiteX3" fmla="*/ 2767193 w 3386317"/>
              <a:gd name="connsiteY3" fmla="*/ 322669 h 3159781"/>
              <a:gd name="connsiteX4" fmla="*/ 3386318 w 3386317"/>
              <a:gd name="connsiteY4" fmla="*/ 24008 h 3159781"/>
              <a:gd name="connsiteX5" fmla="*/ 3030274 w 3386317"/>
              <a:gd name="connsiteY5" fmla="*/ 429694 h 3159781"/>
              <a:gd name="connsiteX6" fmla="*/ 1728396 w 3386317"/>
              <a:gd name="connsiteY6" fmla="*/ 2798760 h 3159781"/>
              <a:gd name="connsiteX7" fmla="*/ 1142895 w 3386317"/>
              <a:gd name="connsiteY7" fmla="*/ 3089920 h 3159781"/>
              <a:gd name="connsiteX8" fmla="*/ 37804 w 3386317"/>
              <a:gd name="connsiteY8" fmla="*/ 1739247 h 31597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386317" h="3159781">
                <a:moveTo>
                  <a:pt x="37804" y="1739247"/>
                </a:moveTo>
                <a:cubicBezTo>
                  <a:pt x="-150124" y="1699457"/>
                  <a:pt x="407088" y="1315138"/>
                  <a:pt x="730748" y="1369837"/>
                </a:cubicBezTo>
                <a:cubicBezTo>
                  <a:pt x="922677" y="1402220"/>
                  <a:pt x="1213665" y="1730605"/>
                  <a:pt x="1344634" y="2050919"/>
                </a:cubicBezTo>
                <a:cubicBezTo>
                  <a:pt x="1452457" y="2314539"/>
                  <a:pt x="1522085" y="1346476"/>
                  <a:pt x="2767193" y="322669"/>
                </a:cubicBezTo>
                <a:cubicBezTo>
                  <a:pt x="3170481" y="-9040"/>
                  <a:pt x="3386508" y="-32876"/>
                  <a:pt x="3386318" y="24008"/>
                </a:cubicBezTo>
                <a:cubicBezTo>
                  <a:pt x="3386127" y="79657"/>
                  <a:pt x="3190293" y="252491"/>
                  <a:pt x="3030274" y="429694"/>
                </a:cubicBezTo>
                <a:cubicBezTo>
                  <a:pt x="2253033" y="1291112"/>
                  <a:pt x="1784784" y="2418429"/>
                  <a:pt x="1728396" y="2798760"/>
                </a:cubicBezTo>
                <a:cubicBezTo>
                  <a:pt x="1695535" y="3020121"/>
                  <a:pt x="1212237" y="3289534"/>
                  <a:pt x="1142895" y="3089920"/>
                </a:cubicBezTo>
                <a:cubicBezTo>
                  <a:pt x="883719" y="2343218"/>
                  <a:pt x="399087" y="1815693"/>
                  <a:pt x="37804" y="1739247"/>
                </a:cubicBez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2" name="Graphic 2">
            <a:extLst>
              <a:ext uri="{FF2B5EF4-FFF2-40B4-BE49-F238E27FC236}">
                <a16:creationId xmlns:a16="http://schemas.microsoft.com/office/drawing/2014/main" id="{7FEBAC41-AD9F-9E5A-806E-1A2C4ADD5C15}"/>
              </a:ext>
            </a:extLst>
          </p:cNvPr>
          <p:cNvSpPr/>
          <p:nvPr/>
        </p:nvSpPr>
        <p:spPr>
          <a:xfrm>
            <a:off x="617429" y="8136635"/>
            <a:ext cx="202402" cy="188864"/>
          </a:xfrm>
          <a:custGeom>
            <a:avLst/>
            <a:gdLst>
              <a:gd name="connsiteX0" fmla="*/ 37804 w 3386317"/>
              <a:gd name="connsiteY0" fmla="*/ 1739247 h 3159781"/>
              <a:gd name="connsiteX1" fmla="*/ 730748 w 3386317"/>
              <a:gd name="connsiteY1" fmla="*/ 1369837 h 3159781"/>
              <a:gd name="connsiteX2" fmla="*/ 1344634 w 3386317"/>
              <a:gd name="connsiteY2" fmla="*/ 2050919 h 3159781"/>
              <a:gd name="connsiteX3" fmla="*/ 2767193 w 3386317"/>
              <a:gd name="connsiteY3" fmla="*/ 322669 h 3159781"/>
              <a:gd name="connsiteX4" fmla="*/ 3386318 w 3386317"/>
              <a:gd name="connsiteY4" fmla="*/ 24008 h 3159781"/>
              <a:gd name="connsiteX5" fmla="*/ 3030274 w 3386317"/>
              <a:gd name="connsiteY5" fmla="*/ 429694 h 3159781"/>
              <a:gd name="connsiteX6" fmla="*/ 1728396 w 3386317"/>
              <a:gd name="connsiteY6" fmla="*/ 2798760 h 3159781"/>
              <a:gd name="connsiteX7" fmla="*/ 1142895 w 3386317"/>
              <a:gd name="connsiteY7" fmla="*/ 3089920 h 3159781"/>
              <a:gd name="connsiteX8" fmla="*/ 37804 w 3386317"/>
              <a:gd name="connsiteY8" fmla="*/ 1739247 h 31597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386317" h="3159781">
                <a:moveTo>
                  <a:pt x="37804" y="1739247"/>
                </a:moveTo>
                <a:cubicBezTo>
                  <a:pt x="-150124" y="1699457"/>
                  <a:pt x="407088" y="1315138"/>
                  <a:pt x="730748" y="1369837"/>
                </a:cubicBezTo>
                <a:cubicBezTo>
                  <a:pt x="922677" y="1402220"/>
                  <a:pt x="1213665" y="1730605"/>
                  <a:pt x="1344634" y="2050919"/>
                </a:cubicBezTo>
                <a:cubicBezTo>
                  <a:pt x="1452457" y="2314539"/>
                  <a:pt x="1522085" y="1346476"/>
                  <a:pt x="2767193" y="322669"/>
                </a:cubicBezTo>
                <a:cubicBezTo>
                  <a:pt x="3170481" y="-9040"/>
                  <a:pt x="3386508" y="-32876"/>
                  <a:pt x="3386318" y="24008"/>
                </a:cubicBezTo>
                <a:cubicBezTo>
                  <a:pt x="3386127" y="79657"/>
                  <a:pt x="3190293" y="252491"/>
                  <a:pt x="3030274" y="429694"/>
                </a:cubicBezTo>
                <a:cubicBezTo>
                  <a:pt x="2253033" y="1291112"/>
                  <a:pt x="1784784" y="2418429"/>
                  <a:pt x="1728396" y="2798760"/>
                </a:cubicBezTo>
                <a:cubicBezTo>
                  <a:pt x="1695535" y="3020121"/>
                  <a:pt x="1212237" y="3289534"/>
                  <a:pt x="1142895" y="3089920"/>
                </a:cubicBezTo>
                <a:cubicBezTo>
                  <a:pt x="883719" y="2343218"/>
                  <a:pt x="399087" y="1815693"/>
                  <a:pt x="37804" y="1739247"/>
                </a:cubicBez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3" name="Graphic 2">
            <a:extLst>
              <a:ext uri="{FF2B5EF4-FFF2-40B4-BE49-F238E27FC236}">
                <a16:creationId xmlns:a16="http://schemas.microsoft.com/office/drawing/2014/main" id="{E0400407-F008-7889-C098-B691437782E8}"/>
              </a:ext>
            </a:extLst>
          </p:cNvPr>
          <p:cNvSpPr/>
          <p:nvPr/>
        </p:nvSpPr>
        <p:spPr>
          <a:xfrm>
            <a:off x="3659079" y="6516542"/>
            <a:ext cx="202402" cy="188864"/>
          </a:xfrm>
          <a:custGeom>
            <a:avLst/>
            <a:gdLst>
              <a:gd name="connsiteX0" fmla="*/ 37804 w 3386317"/>
              <a:gd name="connsiteY0" fmla="*/ 1739247 h 3159781"/>
              <a:gd name="connsiteX1" fmla="*/ 730748 w 3386317"/>
              <a:gd name="connsiteY1" fmla="*/ 1369837 h 3159781"/>
              <a:gd name="connsiteX2" fmla="*/ 1344634 w 3386317"/>
              <a:gd name="connsiteY2" fmla="*/ 2050919 h 3159781"/>
              <a:gd name="connsiteX3" fmla="*/ 2767193 w 3386317"/>
              <a:gd name="connsiteY3" fmla="*/ 322669 h 3159781"/>
              <a:gd name="connsiteX4" fmla="*/ 3386318 w 3386317"/>
              <a:gd name="connsiteY4" fmla="*/ 24008 h 3159781"/>
              <a:gd name="connsiteX5" fmla="*/ 3030274 w 3386317"/>
              <a:gd name="connsiteY5" fmla="*/ 429694 h 3159781"/>
              <a:gd name="connsiteX6" fmla="*/ 1728396 w 3386317"/>
              <a:gd name="connsiteY6" fmla="*/ 2798760 h 3159781"/>
              <a:gd name="connsiteX7" fmla="*/ 1142895 w 3386317"/>
              <a:gd name="connsiteY7" fmla="*/ 3089920 h 3159781"/>
              <a:gd name="connsiteX8" fmla="*/ 37804 w 3386317"/>
              <a:gd name="connsiteY8" fmla="*/ 1739247 h 31597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386317" h="3159781">
                <a:moveTo>
                  <a:pt x="37804" y="1739247"/>
                </a:moveTo>
                <a:cubicBezTo>
                  <a:pt x="-150124" y="1699457"/>
                  <a:pt x="407088" y="1315138"/>
                  <a:pt x="730748" y="1369837"/>
                </a:cubicBezTo>
                <a:cubicBezTo>
                  <a:pt x="922677" y="1402220"/>
                  <a:pt x="1213665" y="1730605"/>
                  <a:pt x="1344634" y="2050919"/>
                </a:cubicBezTo>
                <a:cubicBezTo>
                  <a:pt x="1452457" y="2314539"/>
                  <a:pt x="1522085" y="1346476"/>
                  <a:pt x="2767193" y="322669"/>
                </a:cubicBezTo>
                <a:cubicBezTo>
                  <a:pt x="3170481" y="-9040"/>
                  <a:pt x="3386508" y="-32876"/>
                  <a:pt x="3386318" y="24008"/>
                </a:cubicBezTo>
                <a:cubicBezTo>
                  <a:pt x="3386127" y="79657"/>
                  <a:pt x="3190293" y="252491"/>
                  <a:pt x="3030274" y="429694"/>
                </a:cubicBezTo>
                <a:cubicBezTo>
                  <a:pt x="2253033" y="1291112"/>
                  <a:pt x="1784784" y="2418429"/>
                  <a:pt x="1728396" y="2798760"/>
                </a:cubicBezTo>
                <a:cubicBezTo>
                  <a:pt x="1695535" y="3020121"/>
                  <a:pt x="1212237" y="3289534"/>
                  <a:pt x="1142895" y="3089920"/>
                </a:cubicBezTo>
                <a:cubicBezTo>
                  <a:pt x="883719" y="2343218"/>
                  <a:pt x="399087" y="1815693"/>
                  <a:pt x="37804" y="1739247"/>
                </a:cubicBez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4" name="Graphic 2">
            <a:extLst>
              <a:ext uri="{FF2B5EF4-FFF2-40B4-BE49-F238E27FC236}">
                <a16:creationId xmlns:a16="http://schemas.microsoft.com/office/drawing/2014/main" id="{98375656-FBA4-20A5-0324-36E779E09EFA}"/>
              </a:ext>
            </a:extLst>
          </p:cNvPr>
          <p:cNvSpPr/>
          <p:nvPr/>
        </p:nvSpPr>
        <p:spPr>
          <a:xfrm>
            <a:off x="3659079" y="8136635"/>
            <a:ext cx="202402" cy="188864"/>
          </a:xfrm>
          <a:custGeom>
            <a:avLst/>
            <a:gdLst>
              <a:gd name="connsiteX0" fmla="*/ 37804 w 3386317"/>
              <a:gd name="connsiteY0" fmla="*/ 1739247 h 3159781"/>
              <a:gd name="connsiteX1" fmla="*/ 730748 w 3386317"/>
              <a:gd name="connsiteY1" fmla="*/ 1369837 h 3159781"/>
              <a:gd name="connsiteX2" fmla="*/ 1344634 w 3386317"/>
              <a:gd name="connsiteY2" fmla="*/ 2050919 h 3159781"/>
              <a:gd name="connsiteX3" fmla="*/ 2767193 w 3386317"/>
              <a:gd name="connsiteY3" fmla="*/ 322669 h 3159781"/>
              <a:gd name="connsiteX4" fmla="*/ 3386318 w 3386317"/>
              <a:gd name="connsiteY4" fmla="*/ 24008 h 3159781"/>
              <a:gd name="connsiteX5" fmla="*/ 3030274 w 3386317"/>
              <a:gd name="connsiteY5" fmla="*/ 429694 h 3159781"/>
              <a:gd name="connsiteX6" fmla="*/ 1728396 w 3386317"/>
              <a:gd name="connsiteY6" fmla="*/ 2798760 h 3159781"/>
              <a:gd name="connsiteX7" fmla="*/ 1142895 w 3386317"/>
              <a:gd name="connsiteY7" fmla="*/ 3089920 h 3159781"/>
              <a:gd name="connsiteX8" fmla="*/ 37804 w 3386317"/>
              <a:gd name="connsiteY8" fmla="*/ 1739247 h 31597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386317" h="3159781">
                <a:moveTo>
                  <a:pt x="37804" y="1739247"/>
                </a:moveTo>
                <a:cubicBezTo>
                  <a:pt x="-150124" y="1699457"/>
                  <a:pt x="407088" y="1315138"/>
                  <a:pt x="730748" y="1369837"/>
                </a:cubicBezTo>
                <a:cubicBezTo>
                  <a:pt x="922677" y="1402220"/>
                  <a:pt x="1213665" y="1730605"/>
                  <a:pt x="1344634" y="2050919"/>
                </a:cubicBezTo>
                <a:cubicBezTo>
                  <a:pt x="1452457" y="2314539"/>
                  <a:pt x="1522085" y="1346476"/>
                  <a:pt x="2767193" y="322669"/>
                </a:cubicBezTo>
                <a:cubicBezTo>
                  <a:pt x="3170481" y="-9040"/>
                  <a:pt x="3386508" y="-32876"/>
                  <a:pt x="3386318" y="24008"/>
                </a:cubicBezTo>
                <a:cubicBezTo>
                  <a:pt x="3386127" y="79657"/>
                  <a:pt x="3190293" y="252491"/>
                  <a:pt x="3030274" y="429694"/>
                </a:cubicBezTo>
                <a:cubicBezTo>
                  <a:pt x="2253033" y="1291112"/>
                  <a:pt x="1784784" y="2418429"/>
                  <a:pt x="1728396" y="2798760"/>
                </a:cubicBezTo>
                <a:cubicBezTo>
                  <a:pt x="1695535" y="3020121"/>
                  <a:pt x="1212237" y="3289534"/>
                  <a:pt x="1142895" y="3089920"/>
                </a:cubicBezTo>
                <a:cubicBezTo>
                  <a:pt x="883719" y="2343218"/>
                  <a:pt x="399087" y="1815693"/>
                  <a:pt x="37804" y="1739247"/>
                </a:cubicBez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11" name="Marcador de posición de imagen 10">
            <a:extLst>
              <a:ext uri="{FF2B5EF4-FFF2-40B4-BE49-F238E27FC236}">
                <a16:creationId xmlns:a16="http://schemas.microsoft.com/office/drawing/2014/main" id="{50AC283A-BB35-A2F7-BFCD-0B1EDCA00A83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3"/>
          <a:srcRect l="26" r="26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414745395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3">
      <a:dk1>
        <a:srgbClr val="7B7C7F"/>
      </a:dk1>
      <a:lt1>
        <a:srgbClr val="FFFFFF"/>
      </a:lt1>
      <a:dk2>
        <a:srgbClr val="001F5E"/>
      </a:dk2>
      <a:lt2>
        <a:srgbClr val="FEFFFE"/>
      </a:lt2>
      <a:accent1>
        <a:srgbClr val="2BBBD0"/>
      </a:accent1>
      <a:accent2>
        <a:srgbClr val="EC564F"/>
      </a:accent2>
      <a:accent3>
        <a:srgbClr val="F9CA6C"/>
      </a:accent3>
      <a:accent4>
        <a:srgbClr val="14A69B"/>
      </a:accent4>
      <a:accent5>
        <a:srgbClr val="9E62AB"/>
      </a:accent5>
      <a:accent6>
        <a:srgbClr val="E2EBF0"/>
      </a:accent6>
      <a:hlink>
        <a:srgbClr val="8661C1"/>
      </a:hlink>
      <a:folHlink>
        <a:srgbClr val="367FFC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11640</TotalTime>
  <Words>149</Words>
  <Application>Microsoft Macintosh PowerPoint</Application>
  <PresentationFormat>A4 (210 x 297 mm)</PresentationFormat>
  <Paragraphs>30</Paragraphs>
  <Slides>1</Slides>
  <Notes>1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8" baseType="lpstr">
      <vt:lpstr>Arial</vt:lpstr>
      <vt:lpstr>Calibri</vt:lpstr>
      <vt:lpstr>Calibri Light</vt:lpstr>
      <vt:lpstr>Rubik</vt:lpstr>
      <vt:lpstr>Rubik Light</vt:lpstr>
      <vt:lpstr>Rubik Medium</vt:lpstr>
      <vt:lpstr>Office Theme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Luis Lopez</dc:creator>
  <cp:lastModifiedBy>Gerardo Esteban Pérez Gómez</cp:lastModifiedBy>
  <cp:revision>1496</cp:revision>
  <dcterms:created xsi:type="dcterms:W3CDTF">2020-05-04T13:20:50Z</dcterms:created>
  <dcterms:modified xsi:type="dcterms:W3CDTF">2023-02-13T16:45:19Z</dcterms:modified>
</cp:coreProperties>
</file>