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703" r:id="rId1"/>
  </p:sldMasterIdLst>
  <p:notesMasterIdLst>
    <p:notesMasterId r:id="rId3"/>
  </p:notesMasterIdLst>
  <p:sldIdLst>
    <p:sldId id="335" r:id="rId2"/>
  </p:sldIdLst>
  <p:sldSz cx="6858000" cy="9906000" type="A4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ECC6A5"/>
    <a:srgbClr val="F7A779"/>
    <a:srgbClr val="E3C0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93296810-A885-4BE3-A3E7-6D5BEEA58F35}" styleName="Medium Style 2 - Accent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  <a:tblStyle styleId="{16D9F66E-5EB9-4882-86FB-DCBF35E3C3E4}" styleName="Medium Style 4 - Accent 6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6"/>
              </a:solidFill>
            </a:ln>
          </a:left>
          <a:right>
            <a:ln w="12700" cmpd="sng">
              <a:solidFill>
                <a:schemeClr val="accent6"/>
              </a:solidFill>
            </a:ln>
          </a:right>
          <a:top>
            <a:ln w="12700" cmpd="sng">
              <a:solidFill>
                <a:schemeClr val="accent6"/>
              </a:solidFill>
            </a:ln>
          </a:top>
          <a:bottom>
            <a:ln w="12700" cmpd="sng">
              <a:solidFill>
                <a:schemeClr val="accent6"/>
              </a:solidFill>
            </a:ln>
          </a:bottom>
          <a:insideH>
            <a:ln w="12700" cmpd="sng">
              <a:solidFill>
                <a:schemeClr val="accent6"/>
              </a:solidFill>
            </a:ln>
          </a:insideH>
          <a:insideV>
            <a:ln w="12700" cmpd="sng">
              <a:solidFill>
                <a:schemeClr val="accent6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6"/>
              </a:solidFill>
            </a:ln>
          </a:top>
        </a:tcBdr>
        <a:fill>
          <a:solidFill>
            <a:schemeClr val="accent6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6">
              <a:tint val="20000"/>
            </a:schemeClr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7E9639D4-E3E2-4D34-9284-5A2195B3D0D7}" styleName="Light Style 2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  <a:top>
            <a:lnRef idx="1">
              <a:schemeClr val="tx1"/>
            </a:lnRef>
          </a:top>
          <a:bottom>
            <a:lnRef idx="1">
              <a:schemeClr val="tx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tx1"/>
            </a:lnRef>
          </a:top>
          <a:bottom>
            <a:lnRef idx="1">
              <a:schemeClr val="tx1"/>
            </a:lnRef>
          </a:bottom>
        </a:tcBdr>
      </a:tcStyle>
    </a:band1H>
    <a:band1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1V>
    <a:band2V>
      <a:tcStyle>
        <a:tcBdr>
          <a:left>
            <a:lnRef idx="1">
              <a:schemeClr val="tx1"/>
            </a:lnRef>
          </a:left>
          <a:right>
            <a:lnRef idx="1">
              <a:schemeClr val="tx1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tx1"/>
        </a:fillRef>
      </a:tcStyle>
    </a:firstRow>
  </a:tblStyle>
  <a:tblStyle styleId="{912C8C85-51F0-491E-9774-3900AFEF0FD7}" styleName="Light Style 2 - Accent 6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</a:tcStyle>
    </a:band1H>
    <a:band1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1V>
    <a:band2V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6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6"/>
        </a:fillRef>
      </a:tcStyle>
    </a:firstRow>
  </a:tblStyle>
  <a:tblStyle styleId="{B301B821-A1FF-4177-AEE7-76D212191A09}" styleName="Medium Style 1 - Accent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3B4B98B0-60AC-42C2-AFA5-B58CD77FA1E5}" styleName="Light Style 1 - Accent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1"/>
              </a:solidFill>
            </a:ln>
          </a:bottom>
        </a:tcBdr>
        <a:fill>
          <a:noFill/>
        </a:fill>
      </a:tcStyle>
    </a:firstRow>
  </a:tblStyle>
  <a:tblStyle styleId="{08FB837D-C827-4EFA-A057-4D05807E0F7C}" styleName="Themed Style 1 - Accent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9D7B26C5-4107-4FEC-AEDC-1716B250A1EF}" styleName="Light Style 1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8153"/>
    <p:restoredTop sz="95872"/>
  </p:normalViewPr>
  <p:slideViewPr>
    <p:cSldViewPr snapToGrid="0" snapToObjects="1">
      <p:cViewPr varScale="1">
        <p:scale>
          <a:sx n="89" d="100"/>
          <a:sy n="89" d="100"/>
        </p:scale>
        <p:origin x="3352" y="168"/>
      </p:cViewPr>
      <p:guideLst/>
    </p:cSldViewPr>
  </p:slideViewPr>
  <p:notesTextViewPr>
    <p:cViewPr>
      <p:scale>
        <a:sx n="105" d="100"/>
        <a:sy n="105" d="100"/>
      </p:scale>
      <p:origin x="0" y="0"/>
    </p:cViewPr>
  </p:notesTextViewPr>
  <p:sorterViewPr>
    <p:cViewPr varScale="1">
      <p:scale>
        <a:sx n="133" d="100"/>
        <a:sy n="133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5179484" y="0"/>
            <a:ext cx="3962400" cy="34409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819824C1-3D05-2945-8CAD-B16B27066FBC}" type="datetimeFigureOut">
              <a:rPr lang="en-US" smtClean="0"/>
              <a:t>2/13/23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3770313" y="857250"/>
            <a:ext cx="1603375" cy="23145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914400" y="3300412"/>
            <a:ext cx="7315200" cy="270033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5179484" y="6513910"/>
            <a:ext cx="3962400" cy="34409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F54F874-8904-1140-9345-65A2416DE114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08392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132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263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394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526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5657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2788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199920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051" algn="l" defTabSz="914263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BF54F874-8904-1140-9345-65A2416DE114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3543120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5">
            <a:extLst>
              <a:ext uri="{FF2B5EF4-FFF2-40B4-BE49-F238E27FC236}">
                <a16:creationId xmlns:a16="http://schemas.microsoft.com/office/drawing/2014/main" id="{939B6367-D686-BACB-7104-CA8B2CBAA7E6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331239" y="411651"/>
            <a:ext cx="1956390" cy="1956390"/>
          </a:xfrm>
          <a:custGeom>
            <a:avLst/>
            <a:gdLst>
              <a:gd name="connsiteX0" fmla="*/ 978195 w 1956390"/>
              <a:gd name="connsiteY0" fmla="*/ 0 h 1956390"/>
              <a:gd name="connsiteX1" fmla="*/ 1956390 w 1956390"/>
              <a:gd name="connsiteY1" fmla="*/ 978195 h 1956390"/>
              <a:gd name="connsiteX2" fmla="*/ 978195 w 1956390"/>
              <a:gd name="connsiteY2" fmla="*/ 1956390 h 1956390"/>
              <a:gd name="connsiteX3" fmla="*/ 0 w 1956390"/>
              <a:gd name="connsiteY3" fmla="*/ 978195 h 1956390"/>
              <a:gd name="connsiteX4" fmla="*/ 978195 w 1956390"/>
              <a:gd name="connsiteY4" fmla="*/ 0 h 195639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56390" h="1956390">
                <a:moveTo>
                  <a:pt x="978195" y="0"/>
                </a:moveTo>
                <a:cubicBezTo>
                  <a:pt x="1518437" y="0"/>
                  <a:pt x="1956390" y="437953"/>
                  <a:pt x="1956390" y="978195"/>
                </a:cubicBezTo>
                <a:cubicBezTo>
                  <a:pt x="1956390" y="1518437"/>
                  <a:pt x="1518437" y="1956390"/>
                  <a:pt x="978195" y="1956390"/>
                </a:cubicBezTo>
                <a:cubicBezTo>
                  <a:pt x="437953" y="1956390"/>
                  <a:pt x="0" y="1518437"/>
                  <a:pt x="0" y="978195"/>
                </a:cubicBezTo>
                <a:cubicBezTo>
                  <a:pt x="0" y="437953"/>
                  <a:pt x="437953" y="0"/>
                  <a:pt x="978195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</p:spPr>
        <p:txBody>
          <a:bodyPr wrap="square">
            <a:noAutofit/>
          </a:bodyPr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7748882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D6C28C6-E2AE-1B43-BE6B-3934904A9C5D}" type="datetimeFigureOut">
              <a:rPr lang="en-US" smtClean="0"/>
              <a:t>2/13/23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5AEA49-F56D-844B-96A4-0E7B5754BBC1}" type="slidenum">
              <a:rPr lang="en-US" smtClean="0"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3667377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5" r:id="rId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>
            <a:extLst>
              <a:ext uri="{FF2B5EF4-FFF2-40B4-BE49-F238E27FC236}">
                <a16:creationId xmlns:a16="http://schemas.microsoft.com/office/drawing/2014/main" id="{710BB656-EB0A-1946-6AE0-D718D3186194}"/>
              </a:ext>
            </a:extLst>
          </p:cNvPr>
          <p:cNvSpPr/>
          <p:nvPr/>
        </p:nvSpPr>
        <p:spPr>
          <a:xfrm>
            <a:off x="0" y="411651"/>
            <a:ext cx="6858000" cy="1956391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4" name="Rectangle 43">
            <a:extLst>
              <a:ext uri="{FF2B5EF4-FFF2-40B4-BE49-F238E27FC236}">
                <a16:creationId xmlns:a16="http://schemas.microsoft.com/office/drawing/2014/main" id="{7023150D-2FB3-74C5-4986-12BFAA462F83}"/>
              </a:ext>
            </a:extLst>
          </p:cNvPr>
          <p:cNvSpPr/>
          <p:nvPr/>
        </p:nvSpPr>
        <p:spPr>
          <a:xfrm>
            <a:off x="0" y="1"/>
            <a:ext cx="2618868" cy="990600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CuadroTexto 350">
            <a:extLst>
              <a:ext uri="{FF2B5EF4-FFF2-40B4-BE49-F238E27FC236}">
                <a16:creationId xmlns:a16="http://schemas.microsoft.com/office/drawing/2014/main" id="{6572B435-23C4-4D1E-22E9-1CE3A00DC13C}"/>
              </a:ext>
            </a:extLst>
          </p:cNvPr>
          <p:cNvSpPr txBox="1"/>
          <p:nvPr/>
        </p:nvSpPr>
        <p:spPr>
          <a:xfrm>
            <a:off x="268907" y="2716858"/>
            <a:ext cx="21091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>
                <a:solidFill>
                  <a:schemeClr val="bg2"/>
                </a:solidFill>
                <a:latin typeface="Rubik SemiBold" pitchFamily="2" charset="-79"/>
                <a:ea typeface="Lato Heavy" charset="0"/>
                <a:cs typeface="Rubik SemiBold" pitchFamily="2" charset="-79"/>
              </a:rPr>
              <a:t>Profile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25FDBCB5-B6FB-21A8-5BCE-37FD9263B02D}"/>
              </a:ext>
            </a:extLst>
          </p:cNvPr>
          <p:cNvSpPr txBox="1"/>
          <p:nvPr/>
        </p:nvSpPr>
        <p:spPr>
          <a:xfrm>
            <a:off x="268907" y="3125742"/>
            <a:ext cx="2109189" cy="31289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solidFill>
                  <a:schemeClr val="bg2"/>
                </a:solidFill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Aspiring business marketing professionals must acquire general marketing and customer service skills. They also must be able to match their firm's products and strengths with the needs of a target market. To ensure profitability, business-to-business marketers also must price products and services to sell well within a given market.</a:t>
            </a:r>
          </a:p>
        </p:txBody>
      </p:sp>
      <p:sp>
        <p:nvSpPr>
          <p:cNvPr id="50" name="CuadroTexto 350">
            <a:extLst>
              <a:ext uri="{FF2B5EF4-FFF2-40B4-BE49-F238E27FC236}">
                <a16:creationId xmlns:a16="http://schemas.microsoft.com/office/drawing/2014/main" id="{63155C4C-078A-1AA1-D726-48AD31E76C62}"/>
              </a:ext>
            </a:extLst>
          </p:cNvPr>
          <p:cNvSpPr txBox="1"/>
          <p:nvPr/>
        </p:nvSpPr>
        <p:spPr>
          <a:xfrm>
            <a:off x="268907" y="6844370"/>
            <a:ext cx="2109189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>
                <a:solidFill>
                  <a:schemeClr val="bg2"/>
                </a:solidFill>
                <a:latin typeface="Rubik SemiBold" pitchFamily="2" charset="-79"/>
                <a:ea typeface="Lato Heavy" charset="0"/>
                <a:cs typeface="Rubik SemiBold" pitchFamily="2" charset="-79"/>
              </a:rPr>
              <a:t>Contact Me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D25F461A-0125-AB53-AC0A-34BEF599BA5B}"/>
              </a:ext>
            </a:extLst>
          </p:cNvPr>
          <p:cNvSpPr txBox="1"/>
          <p:nvPr/>
        </p:nvSpPr>
        <p:spPr>
          <a:xfrm>
            <a:off x="734646" y="7324589"/>
            <a:ext cx="1643450" cy="294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solidFill>
                  <a:schemeClr val="bg2"/>
                </a:solidFill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(123) 456 7890</a:t>
            </a:r>
          </a:p>
        </p:txBody>
      </p:sp>
      <p:sp>
        <p:nvSpPr>
          <p:cNvPr id="9" name="Graphic 6">
            <a:extLst>
              <a:ext uri="{FF2B5EF4-FFF2-40B4-BE49-F238E27FC236}">
                <a16:creationId xmlns:a16="http://schemas.microsoft.com/office/drawing/2014/main" id="{A46E62DE-5D5F-CF79-D6A9-5BE127BD2B7D}"/>
              </a:ext>
            </a:extLst>
          </p:cNvPr>
          <p:cNvSpPr/>
          <p:nvPr/>
        </p:nvSpPr>
        <p:spPr>
          <a:xfrm>
            <a:off x="362235" y="7356367"/>
            <a:ext cx="231282" cy="231268"/>
          </a:xfrm>
          <a:custGeom>
            <a:avLst/>
            <a:gdLst>
              <a:gd name="connsiteX0" fmla="*/ 1963967 w 4570638"/>
              <a:gd name="connsiteY0" fmla="*/ 1625912 h 4570360"/>
              <a:gd name="connsiteX1" fmla="*/ 2134655 w 4570638"/>
              <a:gd name="connsiteY1" fmla="*/ 1066146 h 4570360"/>
              <a:gd name="connsiteX2" fmla="*/ 1997495 w 4570638"/>
              <a:gd name="connsiteY2" fmla="*/ 437649 h 4570360"/>
              <a:gd name="connsiteX3" fmla="*/ 1377531 w 4570638"/>
              <a:gd name="connsiteY3" fmla="*/ 5137 h 4570360"/>
              <a:gd name="connsiteX4" fmla="*/ 546647 w 4570638"/>
              <a:gd name="connsiteY4" fmla="*/ 108769 h 4570360"/>
              <a:gd name="connsiteX5" fmla="*/ 3341 w 4570638"/>
              <a:gd name="connsiteY5" fmla="*/ 795332 h 4570360"/>
              <a:gd name="connsiteX6" fmla="*/ 1247687 w 4570638"/>
              <a:gd name="connsiteY6" fmla="*/ 3322885 h 4570360"/>
              <a:gd name="connsiteX7" fmla="*/ 3774936 w 4570638"/>
              <a:gd name="connsiteY7" fmla="*/ 4566927 h 4570360"/>
              <a:gd name="connsiteX8" fmla="*/ 4461650 w 4570638"/>
              <a:gd name="connsiteY8" fmla="*/ 4023926 h 4570360"/>
              <a:gd name="connsiteX9" fmla="*/ 4565435 w 4570638"/>
              <a:gd name="connsiteY9" fmla="*/ 3192736 h 4570360"/>
              <a:gd name="connsiteX10" fmla="*/ 4132771 w 4570638"/>
              <a:gd name="connsiteY10" fmla="*/ 2571706 h 4570360"/>
              <a:gd name="connsiteX11" fmla="*/ 3504273 w 4570638"/>
              <a:gd name="connsiteY11" fmla="*/ 2434546 h 4570360"/>
              <a:gd name="connsiteX12" fmla="*/ 2944508 w 4570638"/>
              <a:gd name="connsiteY12" fmla="*/ 2605234 h 4570360"/>
              <a:gd name="connsiteX13" fmla="*/ 2824112 w 4570638"/>
              <a:gd name="connsiteY13" fmla="*/ 2725630 h 4570360"/>
              <a:gd name="connsiteX14" fmla="*/ 2444789 w 4570638"/>
              <a:gd name="connsiteY14" fmla="*/ 2769216 h 4570360"/>
              <a:gd name="connsiteX15" fmla="*/ 1800441 w 4570638"/>
              <a:gd name="connsiteY15" fmla="*/ 2125022 h 4570360"/>
              <a:gd name="connsiteX16" fmla="*/ 1844028 w 4570638"/>
              <a:gd name="connsiteY16" fmla="*/ 1745546 h 4570360"/>
              <a:gd name="connsiteX17" fmla="*/ 1748473 w 4570638"/>
              <a:gd name="connsiteY17" fmla="*/ 1410418 h 4570360"/>
              <a:gd name="connsiteX18" fmla="*/ 1628077 w 4570638"/>
              <a:gd name="connsiteY18" fmla="*/ 1530814 h 4570360"/>
              <a:gd name="connsiteX19" fmla="*/ 1561326 w 4570638"/>
              <a:gd name="connsiteY19" fmla="*/ 2315369 h 4570360"/>
              <a:gd name="connsiteX20" fmla="*/ 2254746 w 4570638"/>
              <a:gd name="connsiteY20" fmla="*/ 3008789 h 4570360"/>
              <a:gd name="connsiteX21" fmla="*/ 3039149 w 4570638"/>
              <a:gd name="connsiteY21" fmla="*/ 2941885 h 4570360"/>
              <a:gd name="connsiteX22" fmla="*/ 3159545 w 4570638"/>
              <a:gd name="connsiteY22" fmla="*/ 2821490 h 4570360"/>
              <a:gd name="connsiteX23" fmla="*/ 3439046 w 4570638"/>
              <a:gd name="connsiteY23" fmla="*/ 2733250 h 4570360"/>
              <a:gd name="connsiteX24" fmla="*/ 4067391 w 4570638"/>
              <a:gd name="connsiteY24" fmla="*/ 2870410 h 4570360"/>
              <a:gd name="connsiteX25" fmla="*/ 4262464 w 4570638"/>
              <a:gd name="connsiteY25" fmla="*/ 3155703 h 4570360"/>
              <a:gd name="connsiteX26" fmla="*/ 4158831 w 4570638"/>
              <a:gd name="connsiteY26" fmla="*/ 3986892 h 4570360"/>
              <a:gd name="connsiteX27" fmla="*/ 3816389 w 4570638"/>
              <a:gd name="connsiteY27" fmla="*/ 4265784 h 4570360"/>
              <a:gd name="connsiteX28" fmla="*/ 1463028 w 4570638"/>
              <a:gd name="connsiteY28" fmla="*/ 3107544 h 4570360"/>
              <a:gd name="connsiteX29" fmla="*/ 304788 w 4570638"/>
              <a:gd name="connsiteY29" fmla="*/ 753879 h 4570360"/>
              <a:gd name="connsiteX30" fmla="*/ 584137 w 4570638"/>
              <a:gd name="connsiteY30" fmla="*/ 412046 h 4570360"/>
              <a:gd name="connsiteX31" fmla="*/ 1450988 w 4570638"/>
              <a:gd name="connsiteY31" fmla="*/ 305366 h 4570360"/>
              <a:gd name="connsiteX32" fmla="*/ 1700467 w 4570638"/>
              <a:gd name="connsiteY32" fmla="*/ 502724 h 4570360"/>
              <a:gd name="connsiteX33" fmla="*/ 1837627 w 4570638"/>
              <a:gd name="connsiteY33" fmla="*/ 1130916 h 4570360"/>
              <a:gd name="connsiteX34" fmla="*/ 1748930 w 4570638"/>
              <a:gd name="connsiteY34" fmla="*/ 1410418 h 457036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</a:cxnLst>
            <a:rect l="l" t="t" r="r" b="b"/>
            <a:pathLst>
              <a:path w="4570638" h="4570360">
                <a:moveTo>
                  <a:pt x="1963967" y="1625912"/>
                </a:moveTo>
                <a:cubicBezTo>
                  <a:pt x="2111551" y="1480004"/>
                  <a:pt x="2175711" y="1269576"/>
                  <a:pt x="2134655" y="1066146"/>
                </a:cubicBezTo>
                <a:lnTo>
                  <a:pt x="1997495" y="437649"/>
                </a:lnTo>
                <a:cubicBezTo>
                  <a:pt x="1934873" y="154121"/>
                  <a:pt x="1665247" y="-33977"/>
                  <a:pt x="1377531" y="5137"/>
                </a:cubicBezTo>
                <a:lnTo>
                  <a:pt x="546647" y="108769"/>
                </a:lnTo>
                <a:cubicBezTo>
                  <a:pt x="209455" y="152647"/>
                  <a:pt x="-31458" y="457083"/>
                  <a:pt x="3341" y="795332"/>
                </a:cubicBezTo>
                <a:cubicBezTo>
                  <a:pt x="130209" y="1751367"/>
                  <a:pt x="567365" y="2639326"/>
                  <a:pt x="1247687" y="3322885"/>
                </a:cubicBezTo>
                <a:cubicBezTo>
                  <a:pt x="1931216" y="4003031"/>
                  <a:pt x="2819053" y="4440084"/>
                  <a:pt x="3774936" y="4566927"/>
                </a:cubicBezTo>
                <a:cubicBezTo>
                  <a:pt x="4113264" y="4602238"/>
                  <a:pt x="4418003" y="4361278"/>
                  <a:pt x="4461650" y="4023926"/>
                </a:cubicBezTo>
                <a:lnTo>
                  <a:pt x="4565435" y="3192736"/>
                </a:lnTo>
                <a:cubicBezTo>
                  <a:pt x="4604830" y="2904669"/>
                  <a:pt x="4416647" y="2634556"/>
                  <a:pt x="4132771" y="2571706"/>
                </a:cubicBezTo>
                <a:lnTo>
                  <a:pt x="3504273" y="2434546"/>
                </a:lnTo>
                <a:cubicBezTo>
                  <a:pt x="3300850" y="2393718"/>
                  <a:pt x="3090538" y="2457848"/>
                  <a:pt x="2944508" y="2605234"/>
                </a:cubicBezTo>
                <a:lnTo>
                  <a:pt x="2824112" y="2725630"/>
                </a:lnTo>
                <a:cubicBezTo>
                  <a:pt x="2726165" y="2832584"/>
                  <a:pt x="2564453" y="2851162"/>
                  <a:pt x="2444789" y="2769216"/>
                </a:cubicBezTo>
                <a:cubicBezTo>
                  <a:pt x="2206389" y="2579479"/>
                  <a:pt x="1990240" y="2363375"/>
                  <a:pt x="1800441" y="2125022"/>
                </a:cubicBezTo>
                <a:cubicBezTo>
                  <a:pt x="1718481" y="2005311"/>
                  <a:pt x="1737058" y="1843554"/>
                  <a:pt x="1844028" y="1745546"/>
                </a:cubicBezTo>
                <a:close/>
                <a:moveTo>
                  <a:pt x="1748473" y="1410418"/>
                </a:moveTo>
                <a:lnTo>
                  <a:pt x="1628077" y="1530814"/>
                </a:lnTo>
                <a:cubicBezTo>
                  <a:pt x="1409764" y="1737407"/>
                  <a:pt x="1381052" y="2074867"/>
                  <a:pt x="1561326" y="2315369"/>
                </a:cubicBezTo>
                <a:cubicBezTo>
                  <a:pt x="1765435" y="2572057"/>
                  <a:pt x="1998059" y="2804680"/>
                  <a:pt x="2254746" y="3008789"/>
                </a:cubicBezTo>
                <a:cubicBezTo>
                  <a:pt x="2495264" y="3188941"/>
                  <a:pt x="2832616" y="3160168"/>
                  <a:pt x="3039149" y="2941885"/>
                </a:cubicBezTo>
                <a:lnTo>
                  <a:pt x="3159545" y="2821490"/>
                </a:lnTo>
                <a:cubicBezTo>
                  <a:pt x="3231798" y="2746722"/>
                  <a:pt x="3336953" y="2713514"/>
                  <a:pt x="3439046" y="2733250"/>
                </a:cubicBezTo>
                <a:lnTo>
                  <a:pt x="4067391" y="2870410"/>
                </a:lnTo>
                <a:cubicBezTo>
                  <a:pt x="4197678" y="2898878"/>
                  <a:pt x="4283205" y="3023968"/>
                  <a:pt x="4262464" y="3155703"/>
                </a:cubicBezTo>
                <a:lnTo>
                  <a:pt x="4158831" y="3986892"/>
                </a:lnTo>
                <a:cubicBezTo>
                  <a:pt x="4137389" y="4156346"/>
                  <a:pt x="3986665" y="4279089"/>
                  <a:pt x="3816389" y="4265784"/>
                </a:cubicBezTo>
                <a:cubicBezTo>
                  <a:pt x="2926312" y="4147690"/>
                  <a:pt x="2099572" y="3740797"/>
                  <a:pt x="1463028" y="3107544"/>
                </a:cubicBezTo>
                <a:cubicBezTo>
                  <a:pt x="829676" y="2470954"/>
                  <a:pt x="422773" y="1644078"/>
                  <a:pt x="304788" y="753879"/>
                </a:cubicBezTo>
                <a:cubicBezTo>
                  <a:pt x="292942" y="584017"/>
                  <a:pt x="415319" y="434267"/>
                  <a:pt x="584137" y="412046"/>
                </a:cubicBezTo>
                <a:cubicBezTo>
                  <a:pt x="584137" y="412046"/>
                  <a:pt x="1439253" y="305366"/>
                  <a:pt x="1450988" y="305366"/>
                </a:cubicBezTo>
                <a:cubicBezTo>
                  <a:pt x="1570698" y="302851"/>
                  <a:pt x="1675367" y="385644"/>
                  <a:pt x="1700467" y="502724"/>
                </a:cubicBezTo>
                <a:lnTo>
                  <a:pt x="1837627" y="1130916"/>
                </a:lnTo>
                <a:cubicBezTo>
                  <a:pt x="1856951" y="1233072"/>
                  <a:pt x="1823621" y="1338100"/>
                  <a:pt x="1748930" y="1410418"/>
                </a:cubicBezTo>
                <a:close/>
              </a:path>
            </a:pathLst>
          </a:custGeom>
          <a:solidFill>
            <a:schemeClr val="bg1"/>
          </a:solidFill>
          <a:ln w="152400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5" name="TextBox 54">
            <a:extLst>
              <a:ext uri="{FF2B5EF4-FFF2-40B4-BE49-F238E27FC236}">
                <a16:creationId xmlns:a16="http://schemas.microsoft.com/office/drawing/2014/main" id="{0A3F2536-3607-947B-C46A-646F7C1312CD}"/>
              </a:ext>
            </a:extLst>
          </p:cNvPr>
          <p:cNvSpPr txBox="1"/>
          <p:nvPr/>
        </p:nvSpPr>
        <p:spPr>
          <a:xfrm>
            <a:off x="734646" y="7787727"/>
            <a:ext cx="1643450" cy="294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solidFill>
                  <a:schemeClr val="bg2"/>
                </a:solidFill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name@mail.com</a:t>
            </a:r>
          </a:p>
        </p:txBody>
      </p:sp>
      <p:sp>
        <p:nvSpPr>
          <p:cNvPr id="12" name="Graphic 10">
            <a:extLst>
              <a:ext uri="{FF2B5EF4-FFF2-40B4-BE49-F238E27FC236}">
                <a16:creationId xmlns:a16="http://schemas.microsoft.com/office/drawing/2014/main" id="{6686E3E3-6122-DF14-B861-45BA383CC458}"/>
              </a:ext>
            </a:extLst>
          </p:cNvPr>
          <p:cNvSpPr/>
          <p:nvPr/>
        </p:nvSpPr>
        <p:spPr>
          <a:xfrm>
            <a:off x="361597" y="7853380"/>
            <a:ext cx="232558" cy="163517"/>
          </a:xfrm>
          <a:custGeom>
            <a:avLst/>
            <a:gdLst>
              <a:gd name="connsiteX0" fmla="*/ 4448175 w 4876800"/>
              <a:gd name="connsiteY0" fmla="*/ 0 h 3429000"/>
              <a:gd name="connsiteX1" fmla="*/ 428625 w 4876800"/>
              <a:gd name="connsiteY1" fmla="*/ 0 h 3429000"/>
              <a:gd name="connsiteX2" fmla="*/ 0 w 4876800"/>
              <a:gd name="connsiteY2" fmla="*/ 428625 h 3429000"/>
              <a:gd name="connsiteX3" fmla="*/ 0 w 4876800"/>
              <a:gd name="connsiteY3" fmla="*/ 3000375 h 3429000"/>
              <a:gd name="connsiteX4" fmla="*/ 428625 w 4876800"/>
              <a:gd name="connsiteY4" fmla="*/ 3429000 h 3429000"/>
              <a:gd name="connsiteX5" fmla="*/ 4448175 w 4876800"/>
              <a:gd name="connsiteY5" fmla="*/ 3429000 h 3429000"/>
              <a:gd name="connsiteX6" fmla="*/ 4876800 w 4876800"/>
              <a:gd name="connsiteY6" fmla="*/ 3000375 h 3429000"/>
              <a:gd name="connsiteX7" fmla="*/ 4876800 w 4876800"/>
              <a:gd name="connsiteY7" fmla="*/ 428625 h 3429000"/>
              <a:gd name="connsiteX8" fmla="*/ 4448175 w 4876800"/>
              <a:gd name="connsiteY8" fmla="*/ 0 h 3429000"/>
              <a:gd name="connsiteX9" fmla="*/ 4382357 w 4876800"/>
              <a:gd name="connsiteY9" fmla="*/ 285750 h 3429000"/>
              <a:gd name="connsiteX10" fmla="*/ 2549119 w 4876800"/>
              <a:gd name="connsiteY10" fmla="*/ 2124970 h 3429000"/>
              <a:gd name="connsiteX11" fmla="*/ 2327682 w 4876800"/>
              <a:gd name="connsiteY11" fmla="*/ 2124970 h 3429000"/>
              <a:gd name="connsiteX12" fmla="*/ 494443 w 4876800"/>
              <a:gd name="connsiteY12" fmla="*/ 285750 h 3429000"/>
              <a:gd name="connsiteX13" fmla="*/ 4382357 w 4876800"/>
              <a:gd name="connsiteY13" fmla="*/ 285750 h 3429000"/>
              <a:gd name="connsiteX14" fmla="*/ 285750 w 4876800"/>
              <a:gd name="connsiteY14" fmla="*/ 2947845 h 3429000"/>
              <a:gd name="connsiteX15" fmla="*/ 285750 w 4876800"/>
              <a:gd name="connsiteY15" fmla="*/ 481155 h 3429000"/>
              <a:gd name="connsiteX16" fmla="*/ 1515094 w 4876800"/>
              <a:gd name="connsiteY16" fmla="*/ 1714500 h 3429000"/>
              <a:gd name="connsiteX17" fmla="*/ 285750 w 4876800"/>
              <a:gd name="connsiteY17" fmla="*/ 2947845 h 3429000"/>
              <a:gd name="connsiteX18" fmla="*/ 494443 w 4876800"/>
              <a:gd name="connsiteY18" fmla="*/ 3143250 h 3429000"/>
              <a:gd name="connsiteX19" fmla="*/ 1716824 w 4876800"/>
              <a:gd name="connsiteY19" fmla="*/ 1916887 h 3429000"/>
              <a:gd name="connsiteX20" fmla="*/ 2125304 w 4876800"/>
              <a:gd name="connsiteY20" fmla="*/ 2326701 h 3429000"/>
              <a:gd name="connsiteX21" fmla="*/ 2751506 w 4876800"/>
              <a:gd name="connsiteY21" fmla="*/ 2326701 h 3429000"/>
              <a:gd name="connsiteX22" fmla="*/ 3159985 w 4876800"/>
              <a:gd name="connsiteY22" fmla="*/ 1916897 h 3429000"/>
              <a:gd name="connsiteX23" fmla="*/ 4382357 w 4876800"/>
              <a:gd name="connsiteY23" fmla="*/ 3143250 h 3429000"/>
              <a:gd name="connsiteX24" fmla="*/ 494443 w 4876800"/>
              <a:gd name="connsiteY24" fmla="*/ 3143250 h 3429000"/>
              <a:gd name="connsiteX25" fmla="*/ 4591050 w 4876800"/>
              <a:gd name="connsiteY25" fmla="*/ 2947845 h 3429000"/>
              <a:gd name="connsiteX26" fmla="*/ 3361706 w 4876800"/>
              <a:gd name="connsiteY26" fmla="*/ 1714500 h 3429000"/>
              <a:gd name="connsiteX27" fmla="*/ 4591050 w 4876800"/>
              <a:gd name="connsiteY27" fmla="*/ 481155 h 3429000"/>
              <a:gd name="connsiteX28" fmla="*/ 4591050 w 4876800"/>
              <a:gd name="connsiteY28" fmla="*/ 2947845 h 34290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</a:cxnLst>
            <a:rect l="l" t="t" r="r" b="b"/>
            <a:pathLst>
              <a:path w="4876800" h="3429000">
                <a:moveTo>
                  <a:pt x="4448175" y="0"/>
                </a:moveTo>
                <a:lnTo>
                  <a:pt x="428625" y="0"/>
                </a:lnTo>
                <a:cubicBezTo>
                  <a:pt x="192767" y="0"/>
                  <a:pt x="0" y="191919"/>
                  <a:pt x="0" y="428625"/>
                </a:cubicBezTo>
                <a:lnTo>
                  <a:pt x="0" y="3000375"/>
                </a:lnTo>
                <a:cubicBezTo>
                  <a:pt x="0" y="3237166"/>
                  <a:pt x="192891" y="3429000"/>
                  <a:pt x="428625" y="3429000"/>
                </a:cubicBezTo>
                <a:lnTo>
                  <a:pt x="4448175" y="3429000"/>
                </a:lnTo>
                <a:cubicBezTo>
                  <a:pt x="4684033" y="3429000"/>
                  <a:pt x="4876800" y="3237081"/>
                  <a:pt x="4876800" y="3000375"/>
                </a:cubicBezTo>
                <a:lnTo>
                  <a:pt x="4876800" y="428625"/>
                </a:lnTo>
                <a:cubicBezTo>
                  <a:pt x="4876800" y="191862"/>
                  <a:pt x="4683938" y="0"/>
                  <a:pt x="4448175" y="0"/>
                </a:cubicBezTo>
                <a:close/>
                <a:moveTo>
                  <a:pt x="4382357" y="285750"/>
                </a:moveTo>
                <a:cubicBezTo>
                  <a:pt x="4243778" y="424786"/>
                  <a:pt x="2615994" y="2057876"/>
                  <a:pt x="2549119" y="2124970"/>
                </a:cubicBezTo>
                <a:cubicBezTo>
                  <a:pt x="2493264" y="2180997"/>
                  <a:pt x="2383565" y="2181035"/>
                  <a:pt x="2327682" y="2124970"/>
                </a:cubicBezTo>
                <a:lnTo>
                  <a:pt x="494443" y="285750"/>
                </a:lnTo>
                <a:lnTo>
                  <a:pt x="4382357" y="285750"/>
                </a:lnTo>
                <a:close/>
                <a:moveTo>
                  <a:pt x="285750" y="2947845"/>
                </a:moveTo>
                <a:lnTo>
                  <a:pt x="285750" y="481155"/>
                </a:lnTo>
                <a:lnTo>
                  <a:pt x="1515094" y="1714500"/>
                </a:lnTo>
                <a:lnTo>
                  <a:pt x="285750" y="2947845"/>
                </a:lnTo>
                <a:close/>
                <a:moveTo>
                  <a:pt x="494443" y="3143250"/>
                </a:moveTo>
                <a:lnTo>
                  <a:pt x="1716824" y="1916887"/>
                </a:lnTo>
                <a:lnTo>
                  <a:pt x="2125304" y="2326701"/>
                </a:lnTo>
                <a:cubicBezTo>
                  <a:pt x="2292696" y="2494636"/>
                  <a:pt x="2584171" y="2494569"/>
                  <a:pt x="2751506" y="2326701"/>
                </a:cubicBezTo>
                <a:lnTo>
                  <a:pt x="3159985" y="1916897"/>
                </a:lnTo>
                <a:lnTo>
                  <a:pt x="4382357" y="3143250"/>
                </a:lnTo>
                <a:lnTo>
                  <a:pt x="494443" y="3143250"/>
                </a:lnTo>
                <a:close/>
                <a:moveTo>
                  <a:pt x="4591050" y="2947845"/>
                </a:moveTo>
                <a:lnTo>
                  <a:pt x="3361706" y="1714500"/>
                </a:lnTo>
                <a:lnTo>
                  <a:pt x="4591050" y="481155"/>
                </a:lnTo>
                <a:lnTo>
                  <a:pt x="4591050" y="2947845"/>
                </a:lnTo>
                <a:close/>
              </a:path>
            </a:pathLst>
          </a:custGeom>
          <a:solidFill>
            <a:schemeClr val="bg1"/>
          </a:soli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/>
          </a:p>
        </p:txBody>
      </p:sp>
      <p:sp>
        <p:nvSpPr>
          <p:cNvPr id="59" name="TextBox 58">
            <a:extLst>
              <a:ext uri="{FF2B5EF4-FFF2-40B4-BE49-F238E27FC236}">
                <a16:creationId xmlns:a16="http://schemas.microsoft.com/office/drawing/2014/main" id="{81E419B2-1A75-8899-D5DD-F1189A4A5D69}"/>
              </a:ext>
            </a:extLst>
          </p:cNvPr>
          <p:cNvSpPr txBox="1"/>
          <p:nvPr/>
        </p:nvSpPr>
        <p:spPr>
          <a:xfrm>
            <a:off x="734646" y="8250865"/>
            <a:ext cx="1643450" cy="7308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solidFill>
                  <a:schemeClr val="bg2"/>
                </a:solidFill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1234 Street Name,</a:t>
            </a:r>
          </a:p>
          <a:p>
            <a:pPr>
              <a:lnSpc>
                <a:spcPts val="1740"/>
              </a:lnSpc>
            </a:pPr>
            <a:r>
              <a:rPr lang="en-US" sz="1200" dirty="0">
                <a:solidFill>
                  <a:schemeClr val="bg2"/>
                </a:solidFill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Any City, State.</a:t>
            </a:r>
          </a:p>
          <a:p>
            <a:pPr>
              <a:lnSpc>
                <a:spcPts val="1740"/>
              </a:lnSpc>
            </a:pPr>
            <a:r>
              <a:rPr lang="en-US" sz="1200" dirty="0">
                <a:solidFill>
                  <a:schemeClr val="bg2"/>
                </a:solidFill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Country 12345</a:t>
            </a:r>
          </a:p>
        </p:txBody>
      </p:sp>
      <p:grpSp>
        <p:nvGrpSpPr>
          <p:cNvPr id="15" name="Graphic 13">
            <a:extLst>
              <a:ext uri="{FF2B5EF4-FFF2-40B4-BE49-F238E27FC236}">
                <a16:creationId xmlns:a16="http://schemas.microsoft.com/office/drawing/2014/main" id="{6B8F0C00-C93F-B86B-6685-DD7A68092997}"/>
              </a:ext>
            </a:extLst>
          </p:cNvPr>
          <p:cNvGrpSpPr/>
          <p:nvPr/>
        </p:nvGrpSpPr>
        <p:grpSpPr>
          <a:xfrm>
            <a:off x="364917" y="8245877"/>
            <a:ext cx="228600" cy="304800"/>
            <a:chOff x="1600200" y="2514600"/>
            <a:chExt cx="3657600" cy="4876800"/>
          </a:xfrm>
          <a:solidFill>
            <a:schemeClr val="bg1"/>
          </a:solidFill>
        </p:grpSpPr>
        <p:sp>
          <p:nvSpPr>
            <p:cNvPr id="16" name="Freeform 15">
              <a:extLst>
                <a:ext uri="{FF2B5EF4-FFF2-40B4-BE49-F238E27FC236}">
                  <a16:creationId xmlns:a16="http://schemas.microsoft.com/office/drawing/2014/main" id="{0A9B0533-51A0-BC73-E871-4216C46199B2}"/>
                </a:ext>
              </a:extLst>
            </p:cNvPr>
            <p:cNvSpPr/>
            <p:nvPr/>
          </p:nvSpPr>
          <p:spPr>
            <a:xfrm>
              <a:off x="2819400" y="3429000"/>
              <a:ext cx="1219200" cy="1219200"/>
            </a:xfrm>
            <a:custGeom>
              <a:avLst/>
              <a:gdLst>
                <a:gd name="connsiteX0" fmla="*/ 609600 w 1219200"/>
                <a:gd name="connsiteY0" fmla="*/ 1219200 h 1219200"/>
                <a:gd name="connsiteX1" fmla="*/ 1219200 w 1219200"/>
                <a:gd name="connsiteY1" fmla="*/ 609600 h 1219200"/>
                <a:gd name="connsiteX2" fmla="*/ 609600 w 1219200"/>
                <a:gd name="connsiteY2" fmla="*/ 0 h 1219200"/>
                <a:gd name="connsiteX3" fmla="*/ 0 w 1219200"/>
                <a:gd name="connsiteY3" fmla="*/ 609600 h 1219200"/>
                <a:gd name="connsiteX4" fmla="*/ 609600 w 1219200"/>
                <a:gd name="connsiteY4" fmla="*/ 1219200 h 1219200"/>
                <a:gd name="connsiteX5" fmla="*/ 609600 w 1219200"/>
                <a:gd name="connsiteY5" fmla="*/ 304800 h 1219200"/>
                <a:gd name="connsiteX6" fmla="*/ 914400 w 1219200"/>
                <a:gd name="connsiteY6" fmla="*/ 609600 h 1219200"/>
                <a:gd name="connsiteX7" fmla="*/ 609600 w 1219200"/>
                <a:gd name="connsiteY7" fmla="*/ 914400 h 1219200"/>
                <a:gd name="connsiteX8" fmla="*/ 304800 w 1219200"/>
                <a:gd name="connsiteY8" fmla="*/ 609600 h 1219200"/>
                <a:gd name="connsiteX9" fmla="*/ 609600 w 1219200"/>
                <a:gd name="connsiteY9" fmla="*/ 304800 h 12192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1219200" h="1219200">
                  <a:moveTo>
                    <a:pt x="609600" y="1219200"/>
                  </a:moveTo>
                  <a:cubicBezTo>
                    <a:pt x="945794" y="1219200"/>
                    <a:pt x="1219200" y="945794"/>
                    <a:pt x="1219200" y="609600"/>
                  </a:cubicBezTo>
                  <a:cubicBezTo>
                    <a:pt x="1219200" y="273406"/>
                    <a:pt x="945794" y="0"/>
                    <a:pt x="609600" y="0"/>
                  </a:cubicBezTo>
                  <a:cubicBezTo>
                    <a:pt x="273406" y="0"/>
                    <a:pt x="0" y="273406"/>
                    <a:pt x="0" y="609600"/>
                  </a:cubicBezTo>
                  <a:cubicBezTo>
                    <a:pt x="0" y="945794"/>
                    <a:pt x="273406" y="1219200"/>
                    <a:pt x="609600" y="1219200"/>
                  </a:cubicBezTo>
                  <a:close/>
                  <a:moveTo>
                    <a:pt x="609600" y="304800"/>
                  </a:moveTo>
                  <a:cubicBezTo>
                    <a:pt x="777697" y="304800"/>
                    <a:pt x="914400" y="441503"/>
                    <a:pt x="914400" y="609600"/>
                  </a:cubicBezTo>
                  <a:cubicBezTo>
                    <a:pt x="914400" y="777697"/>
                    <a:pt x="777697" y="914400"/>
                    <a:pt x="609600" y="914400"/>
                  </a:cubicBezTo>
                  <a:cubicBezTo>
                    <a:pt x="441503" y="914400"/>
                    <a:pt x="304800" y="777697"/>
                    <a:pt x="304800" y="609600"/>
                  </a:cubicBezTo>
                  <a:cubicBezTo>
                    <a:pt x="304800" y="441503"/>
                    <a:pt x="441503" y="304800"/>
                    <a:pt x="609600" y="304800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17" name="Freeform 16">
              <a:extLst>
                <a:ext uri="{FF2B5EF4-FFF2-40B4-BE49-F238E27FC236}">
                  <a16:creationId xmlns:a16="http://schemas.microsoft.com/office/drawing/2014/main" id="{0B393C31-8F12-EC42-DEF7-DC9473FF546D}"/>
                </a:ext>
              </a:extLst>
            </p:cNvPr>
            <p:cNvSpPr/>
            <p:nvPr/>
          </p:nvSpPr>
          <p:spPr>
            <a:xfrm>
              <a:off x="1600200" y="2514600"/>
              <a:ext cx="3657600" cy="4876800"/>
            </a:xfrm>
            <a:custGeom>
              <a:avLst/>
              <a:gdLst>
                <a:gd name="connsiteX0" fmla="*/ 2665933 w 3657600"/>
                <a:gd name="connsiteY0" fmla="*/ 3146146 h 4876800"/>
                <a:gd name="connsiteX1" fmla="*/ 3352800 w 3657600"/>
                <a:gd name="connsiteY1" fmla="*/ 1524000 h 4876800"/>
                <a:gd name="connsiteX2" fmla="*/ 1828800 w 3657600"/>
                <a:gd name="connsiteY2" fmla="*/ 0 h 4876800"/>
                <a:gd name="connsiteX3" fmla="*/ 304800 w 3657600"/>
                <a:gd name="connsiteY3" fmla="*/ 1524000 h 4876800"/>
                <a:gd name="connsiteX4" fmla="*/ 991667 w 3657600"/>
                <a:gd name="connsiteY4" fmla="*/ 3146146 h 4876800"/>
                <a:gd name="connsiteX5" fmla="*/ 0 w 3657600"/>
                <a:gd name="connsiteY5" fmla="*/ 3962400 h 4876800"/>
                <a:gd name="connsiteX6" fmla="*/ 1828800 w 3657600"/>
                <a:gd name="connsiteY6" fmla="*/ 4876800 h 4876800"/>
                <a:gd name="connsiteX7" fmla="*/ 3657600 w 3657600"/>
                <a:gd name="connsiteY7" fmla="*/ 3962400 h 4876800"/>
                <a:gd name="connsiteX8" fmla="*/ 2665933 w 3657600"/>
                <a:gd name="connsiteY8" fmla="*/ 3146146 h 4876800"/>
                <a:gd name="connsiteX9" fmla="*/ 609600 w 3657600"/>
                <a:gd name="connsiteY9" fmla="*/ 1524000 h 4876800"/>
                <a:gd name="connsiteX10" fmla="*/ 1828800 w 3657600"/>
                <a:gd name="connsiteY10" fmla="*/ 304800 h 4876800"/>
                <a:gd name="connsiteX11" fmla="*/ 3048000 w 3657600"/>
                <a:gd name="connsiteY11" fmla="*/ 1524000 h 4876800"/>
                <a:gd name="connsiteX12" fmla="*/ 2294230 w 3657600"/>
                <a:gd name="connsiteY12" fmla="*/ 3167329 h 4876800"/>
                <a:gd name="connsiteX13" fmla="*/ 2293315 w 3657600"/>
                <a:gd name="connsiteY13" fmla="*/ 3168853 h 4876800"/>
                <a:gd name="connsiteX14" fmla="*/ 1828800 w 3657600"/>
                <a:gd name="connsiteY14" fmla="*/ 3855568 h 4876800"/>
                <a:gd name="connsiteX15" fmla="*/ 1364285 w 3657600"/>
                <a:gd name="connsiteY15" fmla="*/ 3168853 h 4876800"/>
                <a:gd name="connsiteX16" fmla="*/ 1363523 w 3657600"/>
                <a:gd name="connsiteY16" fmla="*/ 3167634 h 4876800"/>
                <a:gd name="connsiteX17" fmla="*/ 609600 w 3657600"/>
                <a:gd name="connsiteY17" fmla="*/ 1524000 h 4876800"/>
                <a:gd name="connsiteX18" fmla="*/ 1828800 w 3657600"/>
                <a:gd name="connsiteY18" fmla="*/ 4572000 h 4876800"/>
                <a:gd name="connsiteX19" fmla="*/ 304800 w 3657600"/>
                <a:gd name="connsiteY19" fmla="*/ 3962400 h 4876800"/>
                <a:gd name="connsiteX20" fmla="*/ 1164336 w 3657600"/>
                <a:gd name="connsiteY20" fmla="*/ 3421228 h 4876800"/>
                <a:gd name="connsiteX21" fmla="*/ 1706728 w 3657600"/>
                <a:gd name="connsiteY21" fmla="*/ 4205935 h 4876800"/>
                <a:gd name="connsiteX22" fmla="*/ 1828800 w 3657600"/>
                <a:gd name="connsiteY22" fmla="*/ 4267200 h 4876800"/>
                <a:gd name="connsiteX23" fmla="*/ 1950873 w 3657600"/>
                <a:gd name="connsiteY23" fmla="*/ 4206088 h 4876800"/>
                <a:gd name="connsiteX24" fmla="*/ 2493264 w 3657600"/>
                <a:gd name="connsiteY24" fmla="*/ 3421380 h 4876800"/>
                <a:gd name="connsiteX25" fmla="*/ 3352800 w 3657600"/>
                <a:gd name="connsiteY25" fmla="*/ 3962400 h 4876800"/>
                <a:gd name="connsiteX26" fmla="*/ 1828800 w 3657600"/>
                <a:gd name="connsiteY26" fmla="*/ 4572000 h 48768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  <a:cxn ang="0">
                  <a:pos x="connsiteX24" y="connsiteY24"/>
                </a:cxn>
                <a:cxn ang="0">
                  <a:pos x="connsiteX25" y="connsiteY25"/>
                </a:cxn>
                <a:cxn ang="0">
                  <a:pos x="connsiteX26" y="connsiteY26"/>
                </a:cxn>
              </a:cxnLst>
              <a:rect l="l" t="t" r="r" b="b"/>
              <a:pathLst>
                <a:path w="3657600" h="4876800">
                  <a:moveTo>
                    <a:pt x="2665933" y="3146146"/>
                  </a:moveTo>
                  <a:cubicBezTo>
                    <a:pt x="3119933" y="2408377"/>
                    <a:pt x="3352800" y="1861566"/>
                    <a:pt x="3352800" y="1524000"/>
                  </a:cubicBezTo>
                  <a:cubicBezTo>
                    <a:pt x="3352800" y="683666"/>
                    <a:pt x="2669134" y="0"/>
                    <a:pt x="1828800" y="0"/>
                  </a:cubicBezTo>
                  <a:cubicBezTo>
                    <a:pt x="988466" y="0"/>
                    <a:pt x="304800" y="683666"/>
                    <a:pt x="304800" y="1524000"/>
                  </a:cubicBezTo>
                  <a:cubicBezTo>
                    <a:pt x="304800" y="1861566"/>
                    <a:pt x="537667" y="2408377"/>
                    <a:pt x="991667" y="3146146"/>
                  </a:cubicBezTo>
                  <a:cubicBezTo>
                    <a:pt x="374752" y="3297326"/>
                    <a:pt x="0" y="3600145"/>
                    <a:pt x="0" y="3962400"/>
                  </a:cubicBezTo>
                  <a:cubicBezTo>
                    <a:pt x="0" y="4483608"/>
                    <a:pt x="786232" y="4876800"/>
                    <a:pt x="1828800" y="4876800"/>
                  </a:cubicBezTo>
                  <a:cubicBezTo>
                    <a:pt x="2871368" y="4876800"/>
                    <a:pt x="3657600" y="4483608"/>
                    <a:pt x="3657600" y="3962400"/>
                  </a:cubicBezTo>
                  <a:cubicBezTo>
                    <a:pt x="3657600" y="3600145"/>
                    <a:pt x="3282849" y="3297326"/>
                    <a:pt x="2665933" y="3146146"/>
                  </a:cubicBezTo>
                  <a:close/>
                  <a:moveTo>
                    <a:pt x="609600" y="1524000"/>
                  </a:moveTo>
                  <a:cubicBezTo>
                    <a:pt x="609600" y="851764"/>
                    <a:pt x="1156564" y="304800"/>
                    <a:pt x="1828800" y="304800"/>
                  </a:cubicBezTo>
                  <a:cubicBezTo>
                    <a:pt x="2501036" y="304800"/>
                    <a:pt x="3048000" y="851764"/>
                    <a:pt x="3048000" y="1524000"/>
                  </a:cubicBezTo>
                  <a:cubicBezTo>
                    <a:pt x="3048000" y="1821942"/>
                    <a:pt x="2780233" y="2405634"/>
                    <a:pt x="2294230" y="3167329"/>
                  </a:cubicBezTo>
                  <a:cubicBezTo>
                    <a:pt x="2293925" y="3167786"/>
                    <a:pt x="2293620" y="3168244"/>
                    <a:pt x="2293315" y="3168853"/>
                  </a:cubicBezTo>
                  <a:cubicBezTo>
                    <a:pt x="2112721" y="3451860"/>
                    <a:pt x="1939595" y="3700425"/>
                    <a:pt x="1828800" y="3855568"/>
                  </a:cubicBezTo>
                  <a:cubicBezTo>
                    <a:pt x="1718158" y="3700577"/>
                    <a:pt x="1545184" y="3452165"/>
                    <a:pt x="1364285" y="3168853"/>
                  </a:cubicBezTo>
                  <a:cubicBezTo>
                    <a:pt x="1363980" y="3168396"/>
                    <a:pt x="1363828" y="3168091"/>
                    <a:pt x="1363523" y="3167634"/>
                  </a:cubicBezTo>
                  <a:cubicBezTo>
                    <a:pt x="877367" y="2405634"/>
                    <a:pt x="609600" y="1821942"/>
                    <a:pt x="609600" y="1524000"/>
                  </a:cubicBezTo>
                  <a:close/>
                  <a:moveTo>
                    <a:pt x="1828800" y="4572000"/>
                  </a:moveTo>
                  <a:cubicBezTo>
                    <a:pt x="956462" y="4572000"/>
                    <a:pt x="304800" y="4250132"/>
                    <a:pt x="304800" y="3962400"/>
                  </a:cubicBezTo>
                  <a:cubicBezTo>
                    <a:pt x="304800" y="3776015"/>
                    <a:pt x="601828" y="3538271"/>
                    <a:pt x="1164336" y="3421228"/>
                  </a:cubicBezTo>
                  <a:cubicBezTo>
                    <a:pt x="1450543" y="3862731"/>
                    <a:pt x="1703984" y="4202430"/>
                    <a:pt x="1706728" y="4205935"/>
                  </a:cubicBezTo>
                  <a:cubicBezTo>
                    <a:pt x="1735531" y="4244645"/>
                    <a:pt x="1780794" y="4267200"/>
                    <a:pt x="1828800" y="4267200"/>
                  </a:cubicBezTo>
                  <a:cubicBezTo>
                    <a:pt x="1876806" y="4267200"/>
                    <a:pt x="1922069" y="4244645"/>
                    <a:pt x="1950873" y="4206088"/>
                  </a:cubicBezTo>
                  <a:cubicBezTo>
                    <a:pt x="1953616" y="4202583"/>
                    <a:pt x="2207057" y="3862731"/>
                    <a:pt x="2493264" y="3421380"/>
                  </a:cubicBezTo>
                  <a:cubicBezTo>
                    <a:pt x="3055773" y="3538271"/>
                    <a:pt x="3352800" y="3776015"/>
                    <a:pt x="3352800" y="3962400"/>
                  </a:cubicBezTo>
                  <a:cubicBezTo>
                    <a:pt x="3352800" y="4250132"/>
                    <a:pt x="2701138" y="4572000"/>
                    <a:pt x="1828800" y="4572000"/>
                  </a:cubicBezTo>
                  <a:close/>
                </a:path>
              </a:pathLst>
            </a:custGeom>
            <a:grpFill/>
            <a:ln w="9525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81" name="CuadroTexto 350">
            <a:extLst>
              <a:ext uri="{FF2B5EF4-FFF2-40B4-BE49-F238E27FC236}">
                <a16:creationId xmlns:a16="http://schemas.microsoft.com/office/drawing/2014/main" id="{39B5326E-71A8-BABD-F42E-3245EBF1A573}"/>
              </a:ext>
            </a:extLst>
          </p:cNvPr>
          <p:cNvSpPr txBox="1"/>
          <p:nvPr/>
        </p:nvSpPr>
        <p:spPr>
          <a:xfrm>
            <a:off x="3004537" y="2716858"/>
            <a:ext cx="351600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>
                <a:solidFill>
                  <a:schemeClr val="tx2"/>
                </a:solidFill>
                <a:latin typeface="Rubik SemiBold" pitchFamily="2" charset="-79"/>
                <a:ea typeface="Lato Heavy" charset="0"/>
                <a:cs typeface="Rubik SemiBold" pitchFamily="2" charset="-79"/>
              </a:rPr>
              <a:t>Education</a:t>
            </a:r>
          </a:p>
        </p:txBody>
      </p:sp>
      <p:sp>
        <p:nvSpPr>
          <p:cNvPr id="82" name="TextBox 81">
            <a:extLst>
              <a:ext uri="{FF2B5EF4-FFF2-40B4-BE49-F238E27FC236}">
                <a16:creationId xmlns:a16="http://schemas.microsoft.com/office/drawing/2014/main" id="{096E8D3B-EE3F-7EE7-7355-E4B3527936E6}"/>
              </a:ext>
            </a:extLst>
          </p:cNvPr>
          <p:cNvSpPr txBox="1"/>
          <p:nvPr/>
        </p:nvSpPr>
        <p:spPr>
          <a:xfrm>
            <a:off x="3004536" y="3125742"/>
            <a:ext cx="3516008" cy="294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b="1" dirty="0">
                <a:solidFill>
                  <a:schemeClr val="tx2"/>
                </a:solidFill>
                <a:latin typeface="Rubik SemiBold" pitchFamily="2" charset="-79"/>
                <a:ea typeface="Lato Light" panose="020F0502020204030203" pitchFamily="34" charset="0"/>
                <a:cs typeface="Rubik SemiBold" pitchFamily="2" charset="-79"/>
              </a:rPr>
              <a:t>University Name</a:t>
            </a:r>
          </a:p>
        </p:txBody>
      </p:sp>
      <p:sp>
        <p:nvSpPr>
          <p:cNvPr id="83" name="TextBox 82">
            <a:extLst>
              <a:ext uri="{FF2B5EF4-FFF2-40B4-BE49-F238E27FC236}">
                <a16:creationId xmlns:a16="http://schemas.microsoft.com/office/drawing/2014/main" id="{1F8E0AB1-5DA6-B671-94BB-A07392CF1FB1}"/>
              </a:ext>
            </a:extLst>
          </p:cNvPr>
          <p:cNvSpPr txBox="1"/>
          <p:nvPr/>
        </p:nvSpPr>
        <p:spPr>
          <a:xfrm>
            <a:off x="3004536" y="3420566"/>
            <a:ext cx="3516008" cy="294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Business Administration career, in progress.</a:t>
            </a:r>
          </a:p>
        </p:txBody>
      </p:sp>
      <p:sp>
        <p:nvSpPr>
          <p:cNvPr id="19" name="Triangle 18">
            <a:extLst>
              <a:ext uri="{FF2B5EF4-FFF2-40B4-BE49-F238E27FC236}">
                <a16:creationId xmlns:a16="http://schemas.microsoft.com/office/drawing/2014/main" id="{977227ED-FC61-3281-3189-C0459018220F}"/>
              </a:ext>
            </a:extLst>
          </p:cNvPr>
          <p:cNvSpPr/>
          <p:nvPr/>
        </p:nvSpPr>
        <p:spPr>
          <a:xfrm rot="5400000">
            <a:off x="2871921" y="2803214"/>
            <a:ext cx="142438" cy="122791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4" name="CuadroTexto 350">
            <a:extLst>
              <a:ext uri="{FF2B5EF4-FFF2-40B4-BE49-F238E27FC236}">
                <a16:creationId xmlns:a16="http://schemas.microsoft.com/office/drawing/2014/main" id="{29DDF402-036E-5B7B-D399-7E45344A1EF7}"/>
              </a:ext>
            </a:extLst>
          </p:cNvPr>
          <p:cNvSpPr txBox="1"/>
          <p:nvPr/>
        </p:nvSpPr>
        <p:spPr>
          <a:xfrm>
            <a:off x="3004537" y="4789389"/>
            <a:ext cx="351600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>
                <a:solidFill>
                  <a:schemeClr val="tx2"/>
                </a:solidFill>
                <a:latin typeface="Rubik SemiBold" pitchFamily="2" charset="-79"/>
                <a:ea typeface="Lato Heavy" charset="0"/>
                <a:cs typeface="Rubik SemiBold" pitchFamily="2" charset="-79"/>
              </a:rPr>
              <a:t>Language</a:t>
            </a:r>
          </a:p>
        </p:txBody>
      </p:sp>
      <p:sp>
        <p:nvSpPr>
          <p:cNvPr id="85" name="Triangle 84">
            <a:extLst>
              <a:ext uri="{FF2B5EF4-FFF2-40B4-BE49-F238E27FC236}">
                <a16:creationId xmlns:a16="http://schemas.microsoft.com/office/drawing/2014/main" id="{799E8058-8C90-6CBD-A3C8-9E6513C1C19E}"/>
              </a:ext>
            </a:extLst>
          </p:cNvPr>
          <p:cNvSpPr/>
          <p:nvPr/>
        </p:nvSpPr>
        <p:spPr>
          <a:xfrm rot="5400000">
            <a:off x="2871921" y="4875745"/>
            <a:ext cx="142438" cy="122791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6" name="TextBox 85">
            <a:extLst>
              <a:ext uri="{FF2B5EF4-FFF2-40B4-BE49-F238E27FC236}">
                <a16:creationId xmlns:a16="http://schemas.microsoft.com/office/drawing/2014/main" id="{D1EA5DE1-1307-470C-9EB6-58046569EF81}"/>
              </a:ext>
            </a:extLst>
          </p:cNvPr>
          <p:cNvSpPr txBox="1"/>
          <p:nvPr/>
        </p:nvSpPr>
        <p:spPr>
          <a:xfrm>
            <a:off x="3004536" y="3810153"/>
            <a:ext cx="3516008" cy="294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b="1" dirty="0">
                <a:solidFill>
                  <a:schemeClr val="tx2"/>
                </a:solidFill>
                <a:latin typeface="Rubik SemiBold" pitchFamily="2" charset="-79"/>
                <a:ea typeface="Lato Light" panose="020F0502020204030203" pitchFamily="34" charset="0"/>
                <a:cs typeface="Rubik SemiBold" pitchFamily="2" charset="-79"/>
              </a:rPr>
              <a:t>Collage Name</a:t>
            </a:r>
          </a:p>
        </p:txBody>
      </p:sp>
      <p:sp>
        <p:nvSpPr>
          <p:cNvPr id="87" name="TextBox 86">
            <a:extLst>
              <a:ext uri="{FF2B5EF4-FFF2-40B4-BE49-F238E27FC236}">
                <a16:creationId xmlns:a16="http://schemas.microsoft.com/office/drawing/2014/main" id="{EC2FC6C3-BC7B-167A-F855-9A8EF57E6F34}"/>
              </a:ext>
            </a:extLst>
          </p:cNvPr>
          <p:cNvSpPr txBox="1"/>
          <p:nvPr/>
        </p:nvSpPr>
        <p:spPr>
          <a:xfrm>
            <a:off x="3004536" y="4104977"/>
            <a:ext cx="3516008" cy="294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2015 - 2019</a:t>
            </a:r>
          </a:p>
        </p:txBody>
      </p:sp>
      <p:sp>
        <p:nvSpPr>
          <p:cNvPr id="89" name="TextBox 88">
            <a:extLst>
              <a:ext uri="{FF2B5EF4-FFF2-40B4-BE49-F238E27FC236}">
                <a16:creationId xmlns:a16="http://schemas.microsoft.com/office/drawing/2014/main" id="{579AEADD-3507-5790-842F-251E97E6F6D5}"/>
              </a:ext>
            </a:extLst>
          </p:cNvPr>
          <p:cNvSpPr txBox="1"/>
          <p:nvPr/>
        </p:nvSpPr>
        <p:spPr>
          <a:xfrm>
            <a:off x="3004536" y="5191930"/>
            <a:ext cx="3516008" cy="51283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Native English</a:t>
            </a:r>
          </a:p>
          <a:p>
            <a:pPr>
              <a:lnSpc>
                <a:spcPts val="1740"/>
              </a:lnSpc>
            </a:pPr>
            <a:r>
              <a:rPr lang="en-US" sz="12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Advanced Spanish</a:t>
            </a:r>
          </a:p>
        </p:txBody>
      </p:sp>
      <p:sp>
        <p:nvSpPr>
          <p:cNvPr id="90" name="CuadroTexto 350">
            <a:extLst>
              <a:ext uri="{FF2B5EF4-FFF2-40B4-BE49-F238E27FC236}">
                <a16:creationId xmlns:a16="http://schemas.microsoft.com/office/drawing/2014/main" id="{447C5D56-9A39-67C7-D3F6-E3ADA51AAB16}"/>
              </a:ext>
            </a:extLst>
          </p:cNvPr>
          <p:cNvSpPr txBox="1"/>
          <p:nvPr/>
        </p:nvSpPr>
        <p:spPr>
          <a:xfrm>
            <a:off x="3004537" y="6170073"/>
            <a:ext cx="351600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>
                <a:solidFill>
                  <a:schemeClr val="tx2"/>
                </a:solidFill>
                <a:latin typeface="Rubik SemiBold" pitchFamily="2" charset="-79"/>
                <a:ea typeface="Lato Heavy" charset="0"/>
                <a:cs typeface="Rubik SemiBold" pitchFamily="2" charset="-79"/>
              </a:rPr>
              <a:t>Computer Skills</a:t>
            </a:r>
          </a:p>
        </p:txBody>
      </p:sp>
      <p:sp>
        <p:nvSpPr>
          <p:cNvPr id="91" name="Triangle 90">
            <a:extLst>
              <a:ext uri="{FF2B5EF4-FFF2-40B4-BE49-F238E27FC236}">
                <a16:creationId xmlns:a16="http://schemas.microsoft.com/office/drawing/2014/main" id="{BE26081B-4B3B-4040-FF7D-896561CDF4F6}"/>
              </a:ext>
            </a:extLst>
          </p:cNvPr>
          <p:cNvSpPr/>
          <p:nvPr/>
        </p:nvSpPr>
        <p:spPr>
          <a:xfrm rot="5400000">
            <a:off x="2871921" y="6256429"/>
            <a:ext cx="142438" cy="122791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2" name="TextBox 91">
            <a:extLst>
              <a:ext uri="{FF2B5EF4-FFF2-40B4-BE49-F238E27FC236}">
                <a16:creationId xmlns:a16="http://schemas.microsoft.com/office/drawing/2014/main" id="{132FDDC2-46AF-E204-D657-3CD0C26CAD4A}"/>
              </a:ext>
            </a:extLst>
          </p:cNvPr>
          <p:cNvSpPr txBox="1"/>
          <p:nvPr/>
        </p:nvSpPr>
        <p:spPr>
          <a:xfrm>
            <a:off x="3004536" y="6572614"/>
            <a:ext cx="3516008" cy="7308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Slide Presentation</a:t>
            </a:r>
          </a:p>
          <a:p>
            <a:pPr>
              <a:lnSpc>
                <a:spcPts val="1740"/>
              </a:lnSpc>
            </a:pPr>
            <a:r>
              <a:rPr lang="en-US" sz="12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Text Processor</a:t>
            </a:r>
          </a:p>
          <a:p>
            <a:pPr>
              <a:lnSpc>
                <a:spcPts val="1740"/>
              </a:lnSpc>
            </a:pPr>
            <a:r>
              <a:rPr lang="en-US" sz="12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Spreadsheet</a:t>
            </a:r>
          </a:p>
        </p:txBody>
      </p:sp>
      <p:sp>
        <p:nvSpPr>
          <p:cNvPr id="93" name="CuadroTexto 350">
            <a:extLst>
              <a:ext uri="{FF2B5EF4-FFF2-40B4-BE49-F238E27FC236}">
                <a16:creationId xmlns:a16="http://schemas.microsoft.com/office/drawing/2014/main" id="{0ABB21FF-85A6-E65A-F5E8-5FEEB9B75099}"/>
              </a:ext>
            </a:extLst>
          </p:cNvPr>
          <p:cNvSpPr txBox="1"/>
          <p:nvPr/>
        </p:nvSpPr>
        <p:spPr>
          <a:xfrm>
            <a:off x="3004537" y="7770286"/>
            <a:ext cx="351600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>
                <a:solidFill>
                  <a:schemeClr val="tx2"/>
                </a:solidFill>
                <a:latin typeface="Rubik SemiBold" pitchFamily="2" charset="-79"/>
                <a:ea typeface="Lato Heavy" charset="0"/>
                <a:cs typeface="Rubik SemiBold" pitchFamily="2" charset="-79"/>
              </a:rPr>
              <a:t>Volunteer Experience</a:t>
            </a:r>
          </a:p>
        </p:txBody>
      </p:sp>
      <p:sp>
        <p:nvSpPr>
          <p:cNvPr id="94" name="Triangle 93">
            <a:extLst>
              <a:ext uri="{FF2B5EF4-FFF2-40B4-BE49-F238E27FC236}">
                <a16:creationId xmlns:a16="http://schemas.microsoft.com/office/drawing/2014/main" id="{FB0B6212-BDE9-689F-D0A2-1577BB90A966}"/>
              </a:ext>
            </a:extLst>
          </p:cNvPr>
          <p:cNvSpPr/>
          <p:nvPr/>
        </p:nvSpPr>
        <p:spPr>
          <a:xfrm rot="5400000">
            <a:off x="2871921" y="7856642"/>
            <a:ext cx="142438" cy="122791"/>
          </a:xfrm>
          <a:prstGeom prst="triangle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6" name="TextBox 95">
            <a:extLst>
              <a:ext uri="{FF2B5EF4-FFF2-40B4-BE49-F238E27FC236}">
                <a16:creationId xmlns:a16="http://schemas.microsoft.com/office/drawing/2014/main" id="{9E2BE928-EA4F-B23B-8911-06E812805704}"/>
              </a:ext>
            </a:extLst>
          </p:cNvPr>
          <p:cNvSpPr txBox="1"/>
          <p:nvPr/>
        </p:nvSpPr>
        <p:spPr>
          <a:xfrm>
            <a:off x="3004536" y="8177242"/>
            <a:ext cx="3516008" cy="2948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b="1" dirty="0">
                <a:solidFill>
                  <a:schemeClr val="tx2"/>
                </a:solidFill>
                <a:latin typeface="Rubik SemiBold" pitchFamily="2" charset="-79"/>
                <a:ea typeface="Lato Light" panose="020F0502020204030203" pitchFamily="34" charset="0"/>
                <a:cs typeface="Rubik SemiBold" pitchFamily="2" charset="-79"/>
              </a:rPr>
              <a:t>Company Name</a:t>
            </a:r>
          </a:p>
        </p:txBody>
      </p:sp>
      <p:sp>
        <p:nvSpPr>
          <p:cNvPr id="97" name="TextBox 96">
            <a:extLst>
              <a:ext uri="{FF2B5EF4-FFF2-40B4-BE49-F238E27FC236}">
                <a16:creationId xmlns:a16="http://schemas.microsoft.com/office/drawing/2014/main" id="{37625BB6-3B78-A683-4813-2376B8055C1E}"/>
              </a:ext>
            </a:extLst>
          </p:cNvPr>
          <p:cNvSpPr txBox="1"/>
          <p:nvPr/>
        </p:nvSpPr>
        <p:spPr>
          <a:xfrm>
            <a:off x="3004536" y="8472066"/>
            <a:ext cx="3516008" cy="9488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740"/>
              </a:lnSpc>
            </a:pPr>
            <a:r>
              <a:rPr lang="en-US" sz="1200" dirty="0">
                <a:latin typeface="Rubik Light" pitchFamily="2" charset="-79"/>
                <a:ea typeface="Lato Light" panose="020F0502020204030203" pitchFamily="34" charset="0"/>
                <a:cs typeface="Rubik Light" pitchFamily="2" charset="-79"/>
              </a:rPr>
              <a:t>They also must be able to match their firm's products and strengths with the needs of a target market. To ensure profitability, business-to-business marketers.</a:t>
            </a:r>
          </a:p>
        </p:txBody>
      </p:sp>
      <p:grpSp>
        <p:nvGrpSpPr>
          <p:cNvPr id="27" name="Group 26">
            <a:extLst>
              <a:ext uri="{FF2B5EF4-FFF2-40B4-BE49-F238E27FC236}">
                <a16:creationId xmlns:a16="http://schemas.microsoft.com/office/drawing/2014/main" id="{41487813-F7E6-9D11-407A-95704EBA9CDD}"/>
              </a:ext>
            </a:extLst>
          </p:cNvPr>
          <p:cNvGrpSpPr/>
          <p:nvPr/>
        </p:nvGrpSpPr>
        <p:grpSpPr>
          <a:xfrm>
            <a:off x="2950107" y="979437"/>
            <a:ext cx="3284438" cy="820817"/>
            <a:chOff x="2950107" y="1066680"/>
            <a:chExt cx="3284438" cy="820817"/>
          </a:xfrm>
        </p:grpSpPr>
        <p:sp>
          <p:nvSpPr>
            <p:cNvPr id="80" name="CuadroTexto 350">
              <a:extLst>
                <a:ext uri="{FF2B5EF4-FFF2-40B4-BE49-F238E27FC236}">
                  <a16:creationId xmlns:a16="http://schemas.microsoft.com/office/drawing/2014/main" id="{82D1EFA5-4967-BB5B-9681-F8A2B52EFE28}"/>
                </a:ext>
              </a:extLst>
            </p:cNvPr>
            <p:cNvSpPr txBox="1"/>
            <p:nvPr/>
          </p:nvSpPr>
          <p:spPr>
            <a:xfrm>
              <a:off x="2950107" y="1066680"/>
              <a:ext cx="3284438" cy="58477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3200" b="1" dirty="0">
                  <a:solidFill>
                    <a:schemeClr val="bg2"/>
                  </a:solidFill>
                  <a:latin typeface="Rubik SemiBold" pitchFamily="2" charset="-79"/>
                  <a:ea typeface="Lato Heavy" charset="0"/>
                  <a:cs typeface="Rubik SemiBold" pitchFamily="2" charset="-79"/>
                </a:rPr>
                <a:t>Kevin Moore</a:t>
              </a:r>
            </a:p>
          </p:txBody>
        </p:sp>
        <p:sp>
          <p:nvSpPr>
            <p:cNvPr id="98" name="CuadroTexto 350">
              <a:extLst>
                <a:ext uri="{FF2B5EF4-FFF2-40B4-BE49-F238E27FC236}">
                  <a16:creationId xmlns:a16="http://schemas.microsoft.com/office/drawing/2014/main" id="{FD9DFC57-592A-8A88-D240-F0FB4CBF3B44}"/>
                </a:ext>
              </a:extLst>
            </p:cNvPr>
            <p:cNvSpPr txBox="1"/>
            <p:nvPr/>
          </p:nvSpPr>
          <p:spPr>
            <a:xfrm>
              <a:off x="2950107" y="1579720"/>
              <a:ext cx="3284438" cy="307777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400" b="1" dirty="0">
                  <a:solidFill>
                    <a:schemeClr val="bg2"/>
                  </a:solidFill>
                  <a:latin typeface="Rubik SemiBold" pitchFamily="2" charset="-79"/>
                  <a:ea typeface="Lato Heavy" charset="0"/>
                  <a:cs typeface="Rubik SemiBold" pitchFamily="2" charset="-79"/>
                </a:rPr>
                <a:t>Student</a:t>
              </a:r>
            </a:p>
          </p:txBody>
        </p:sp>
      </p:grpSp>
      <p:sp>
        <p:nvSpPr>
          <p:cNvPr id="99" name="Rectangle 98">
            <a:extLst>
              <a:ext uri="{FF2B5EF4-FFF2-40B4-BE49-F238E27FC236}">
                <a16:creationId xmlns:a16="http://schemas.microsoft.com/office/drawing/2014/main" id="{0A31255E-0D19-CB63-4B79-71DE339692C1}"/>
              </a:ext>
            </a:extLst>
          </p:cNvPr>
          <p:cNvSpPr/>
          <p:nvPr/>
        </p:nvSpPr>
        <p:spPr>
          <a:xfrm>
            <a:off x="2618868" y="9809280"/>
            <a:ext cx="4239132" cy="96720"/>
          </a:xfrm>
          <a:prstGeom prst="rect">
            <a:avLst/>
          </a:prstGeom>
          <a:solidFill>
            <a:schemeClr val="accent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7" name="Marcador de posición de imagen 6">
            <a:extLst>
              <a:ext uri="{FF2B5EF4-FFF2-40B4-BE49-F238E27FC236}">
                <a16:creationId xmlns:a16="http://schemas.microsoft.com/office/drawing/2014/main" id="{C7685B3E-AA1E-47A5-690F-F77827AA0795}"/>
              </a:ext>
            </a:extLst>
          </p:cNvPr>
          <p:cNvPicPr>
            <a:picLocks noGrp="1" noChangeAspect="1"/>
          </p:cNvPicPr>
          <p:nvPr>
            <p:ph type="pic" sz="quarter" idx="10"/>
          </p:nvPr>
        </p:nvPicPr>
        <p:blipFill>
          <a:blip r:embed="rId3"/>
          <a:srcRect l="41" r="41"/>
          <a:stretch>
            <a:fillRect/>
          </a:stretch>
        </p:blipFill>
        <p:spPr/>
      </p:pic>
    </p:spTree>
    <p:extLst>
      <p:ext uri="{BB962C8B-B14F-4D97-AF65-F5344CB8AC3E}">
        <p14:creationId xmlns:p14="http://schemas.microsoft.com/office/powerpoint/2010/main" val="409744143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617">
      <a:dk1>
        <a:srgbClr val="7B7B7F"/>
      </a:dk1>
      <a:lt1>
        <a:srgbClr val="FFFFFF"/>
      </a:lt1>
      <a:dk2>
        <a:srgbClr val="001F5E"/>
      </a:dk2>
      <a:lt2>
        <a:srgbClr val="FFFFFF"/>
      </a:lt2>
      <a:accent1>
        <a:srgbClr val="02617F"/>
      </a:accent1>
      <a:accent2>
        <a:srgbClr val="D5AF58"/>
      </a:accent2>
      <a:accent3>
        <a:srgbClr val="008BB7"/>
      </a:accent3>
      <a:accent4>
        <a:srgbClr val="02617F"/>
      </a:accent4>
      <a:accent5>
        <a:srgbClr val="EAC15F"/>
      </a:accent5>
      <a:accent6>
        <a:srgbClr val="E1EBF0"/>
      </a:accent6>
      <a:hlink>
        <a:srgbClr val="8661C1"/>
      </a:hlink>
      <a:folHlink>
        <a:srgbClr val="367FFB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10841</TotalTime>
  <Words>139</Words>
  <Application>Microsoft Macintosh PowerPoint</Application>
  <PresentationFormat>A4 (210 x 297 mm)</PresentationFormat>
  <Paragraphs>26</Paragraphs>
  <Slides>1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Rubik Light</vt:lpstr>
      <vt:lpstr>Rubik SemiBold</vt:lpstr>
      <vt:lpstr>Office Theme</vt:lpstr>
      <vt:lpstr>Presentación de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Luis Lopez</dc:creator>
  <cp:lastModifiedBy>Gerardo Esteban Pérez Gómez</cp:lastModifiedBy>
  <cp:revision>1408</cp:revision>
  <dcterms:created xsi:type="dcterms:W3CDTF">2020-05-04T13:20:50Z</dcterms:created>
  <dcterms:modified xsi:type="dcterms:W3CDTF">2023-02-13T13:42:41Z</dcterms:modified>
</cp:coreProperties>
</file>

<file path=docProps/thumbnail.jpeg>
</file>