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46"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1860985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20B331-E4DA-E8EE-BD95-2C3FA1BF4B4E}"/>
              </a:ext>
            </a:extLst>
          </p:cNvPr>
          <p:cNvSpPr>
            <a:spLocks noGrp="1"/>
          </p:cNvSpPr>
          <p:nvPr>
            <p:ph type="pic" sz="quarter" idx="10"/>
          </p:nvPr>
        </p:nvSpPr>
        <p:spPr>
          <a:xfrm>
            <a:off x="559307" y="550527"/>
            <a:ext cx="2312582" cy="3898492"/>
          </a:xfrm>
          <a:custGeom>
            <a:avLst/>
            <a:gdLst>
              <a:gd name="connsiteX0" fmla="*/ 0 w 2312582"/>
              <a:gd name="connsiteY0" fmla="*/ 0 h 3898492"/>
              <a:gd name="connsiteX1" fmla="*/ 2312582 w 2312582"/>
              <a:gd name="connsiteY1" fmla="*/ 0 h 3898492"/>
              <a:gd name="connsiteX2" fmla="*/ 2312582 w 2312582"/>
              <a:gd name="connsiteY2" fmla="*/ 3898492 h 3898492"/>
              <a:gd name="connsiteX3" fmla="*/ 0 w 2312582"/>
              <a:gd name="connsiteY3" fmla="*/ 3898492 h 3898492"/>
            </a:gdLst>
            <a:ahLst/>
            <a:cxnLst>
              <a:cxn ang="0">
                <a:pos x="connsiteX0" y="connsiteY0"/>
              </a:cxn>
              <a:cxn ang="0">
                <a:pos x="connsiteX1" y="connsiteY1"/>
              </a:cxn>
              <a:cxn ang="0">
                <a:pos x="connsiteX2" y="connsiteY2"/>
              </a:cxn>
              <a:cxn ang="0">
                <a:pos x="connsiteX3" y="connsiteY3"/>
              </a:cxn>
            </a:cxnLst>
            <a:rect l="l" t="t" r="r" b="b"/>
            <a:pathLst>
              <a:path w="2312582" h="3898492">
                <a:moveTo>
                  <a:pt x="0" y="0"/>
                </a:moveTo>
                <a:lnTo>
                  <a:pt x="2312582" y="0"/>
                </a:lnTo>
                <a:lnTo>
                  <a:pt x="2312582" y="3898492"/>
                </a:lnTo>
                <a:lnTo>
                  <a:pt x="0" y="3898492"/>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3B7ADD-CFA3-4F99-771B-596EDB8B11E2}"/>
              </a:ext>
            </a:extLst>
          </p:cNvPr>
          <p:cNvSpPr/>
          <p:nvPr/>
        </p:nvSpPr>
        <p:spPr>
          <a:xfrm>
            <a:off x="3429000" y="0"/>
            <a:ext cx="3426803" cy="36150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116B0AD-A49F-A0F2-8FC4-D5091F6B63E9}"/>
              </a:ext>
            </a:extLst>
          </p:cNvPr>
          <p:cNvSpPr/>
          <p:nvPr/>
        </p:nvSpPr>
        <p:spPr>
          <a:xfrm>
            <a:off x="1098" y="3615070"/>
            <a:ext cx="3426804" cy="6290930"/>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FF235B8-C07C-41D6-3C79-A8FA5EE0DD02}"/>
              </a:ext>
            </a:extLst>
          </p:cNvPr>
          <p:cNvSpPr/>
          <p:nvPr/>
        </p:nvSpPr>
        <p:spPr>
          <a:xfrm>
            <a:off x="2197" y="7910622"/>
            <a:ext cx="3426803" cy="19953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52131F67-8F0C-B856-D014-249C5E5BF1B8}"/>
              </a:ext>
            </a:extLst>
          </p:cNvPr>
          <p:cNvGrpSpPr/>
          <p:nvPr/>
        </p:nvGrpSpPr>
        <p:grpSpPr>
          <a:xfrm>
            <a:off x="450447" y="4940777"/>
            <a:ext cx="2651980" cy="2478087"/>
            <a:chOff x="450447" y="4604950"/>
            <a:chExt cx="2651980" cy="2478087"/>
          </a:xfrm>
        </p:grpSpPr>
        <p:sp>
          <p:nvSpPr>
            <p:cNvPr id="6" name="CuadroTexto 350">
              <a:extLst>
                <a:ext uri="{FF2B5EF4-FFF2-40B4-BE49-F238E27FC236}">
                  <a16:creationId xmlns:a16="http://schemas.microsoft.com/office/drawing/2014/main" id="{B06A4416-3E5B-C7FD-DC78-0644192A12CC}"/>
                </a:ext>
              </a:extLst>
            </p:cNvPr>
            <p:cNvSpPr txBox="1"/>
            <p:nvPr/>
          </p:nvSpPr>
          <p:spPr>
            <a:xfrm>
              <a:off x="450447" y="4604950"/>
              <a:ext cx="2651980"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Education</a:t>
              </a:r>
            </a:p>
          </p:txBody>
        </p:sp>
        <p:sp>
          <p:nvSpPr>
            <p:cNvPr id="7" name="TextBox 6">
              <a:extLst>
                <a:ext uri="{FF2B5EF4-FFF2-40B4-BE49-F238E27FC236}">
                  <a16:creationId xmlns:a16="http://schemas.microsoft.com/office/drawing/2014/main" id="{34A1FD55-3500-C685-9734-30FC0D50C575}"/>
                </a:ext>
              </a:extLst>
            </p:cNvPr>
            <p:cNvSpPr txBox="1"/>
            <p:nvPr/>
          </p:nvSpPr>
          <p:spPr>
            <a:xfrm>
              <a:off x="450447" y="5360882"/>
              <a:ext cx="26519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8" name="TextBox 7">
              <a:extLst>
                <a:ext uri="{FF2B5EF4-FFF2-40B4-BE49-F238E27FC236}">
                  <a16:creationId xmlns:a16="http://schemas.microsoft.com/office/drawing/2014/main" id="{991AE36E-7C19-2A77-40D6-696BF5C5352B}"/>
                </a:ext>
              </a:extLst>
            </p:cNvPr>
            <p:cNvSpPr txBox="1"/>
            <p:nvPr/>
          </p:nvSpPr>
          <p:spPr>
            <a:xfrm>
              <a:off x="450447" y="5066058"/>
              <a:ext cx="26519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Texas University</a:t>
              </a:r>
            </a:p>
          </p:txBody>
        </p:sp>
        <p:sp>
          <p:nvSpPr>
            <p:cNvPr id="9" name="TextBox 8">
              <a:extLst>
                <a:ext uri="{FF2B5EF4-FFF2-40B4-BE49-F238E27FC236}">
                  <a16:creationId xmlns:a16="http://schemas.microsoft.com/office/drawing/2014/main" id="{B1828EB9-C93C-5651-C3FB-A1EBED13CC9E}"/>
                </a:ext>
              </a:extLst>
            </p:cNvPr>
            <p:cNvSpPr txBox="1"/>
            <p:nvPr/>
          </p:nvSpPr>
          <p:spPr>
            <a:xfrm>
              <a:off x="450447" y="6077125"/>
              <a:ext cx="26519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10" name="TextBox 9">
              <a:extLst>
                <a:ext uri="{FF2B5EF4-FFF2-40B4-BE49-F238E27FC236}">
                  <a16:creationId xmlns:a16="http://schemas.microsoft.com/office/drawing/2014/main" id="{FA29D744-AEA3-C0E5-4636-643FBA65AC48}"/>
                </a:ext>
              </a:extLst>
            </p:cNvPr>
            <p:cNvSpPr txBox="1"/>
            <p:nvPr/>
          </p:nvSpPr>
          <p:spPr>
            <a:xfrm>
              <a:off x="450447" y="5782301"/>
              <a:ext cx="26519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Canada Master University</a:t>
              </a:r>
            </a:p>
          </p:txBody>
        </p:sp>
        <p:sp>
          <p:nvSpPr>
            <p:cNvPr id="11" name="TextBox 10">
              <a:extLst>
                <a:ext uri="{FF2B5EF4-FFF2-40B4-BE49-F238E27FC236}">
                  <a16:creationId xmlns:a16="http://schemas.microsoft.com/office/drawing/2014/main" id="{3F43CB4E-DC5B-2FE7-C332-A69A126DB0AF}"/>
                </a:ext>
              </a:extLst>
            </p:cNvPr>
            <p:cNvSpPr txBox="1"/>
            <p:nvPr/>
          </p:nvSpPr>
          <p:spPr>
            <a:xfrm>
              <a:off x="450447" y="6788213"/>
              <a:ext cx="26519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Innovation, (2021-2022)</a:t>
              </a:r>
            </a:p>
          </p:txBody>
        </p:sp>
        <p:sp>
          <p:nvSpPr>
            <p:cNvPr id="12" name="TextBox 11">
              <a:extLst>
                <a:ext uri="{FF2B5EF4-FFF2-40B4-BE49-F238E27FC236}">
                  <a16:creationId xmlns:a16="http://schemas.microsoft.com/office/drawing/2014/main" id="{9F1D1634-6AD8-50BF-E0A1-B402AFDD6548}"/>
                </a:ext>
              </a:extLst>
            </p:cNvPr>
            <p:cNvSpPr txBox="1"/>
            <p:nvPr/>
          </p:nvSpPr>
          <p:spPr>
            <a:xfrm>
              <a:off x="450447" y="6493389"/>
              <a:ext cx="26519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Spain Master University</a:t>
              </a:r>
            </a:p>
          </p:txBody>
        </p:sp>
      </p:grpSp>
      <p:sp>
        <p:nvSpPr>
          <p:cNvPr id="13" name="CuadroTexto 350">
            <a:extLst>
              <a:ext uri="{FF2B5EF4-FFF2-40B4-BE49-F238E27FC236}">
                <a16:creationId xmlns:a16="http://schemas.microsoft.com/office/drawing/2014/main" id="{2E0BAC29-D9E5-9C37-17B7-67DF0B688D3A}"/>
              </a:ext>
            </a:extLst>
          </p:cNvPr>
          <p:cNvSpPr txBox="1"/>
          <p:nvPr/>
        </p:nvSpPr>
        <p:spPr>
          <a:xfrm>
            <a:off x="3740601" y="3957307"/>
            <a:ext cx="2803599"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Work Experience</a:t>
            </a:r>
          </a:p>
        </p:txBody>
      </p:sp>
      <p:sp>
        <p:nvSpPr>
          <p:cNvPr id="14" name="TextBox 13">
            <a:extLst>
              <a:ext uri="{FF2B5EF4-FFF2-40B4-BE49-F238E27FC236}">
                <a16:creationId xmlns:a16="http://schemas.microsoft.com/office/drawing/2014/main" id="{95BF3228-E0D1-6815-BD19-4CA1C0EBB598}"/>
              </a:ext>
            </a:extLst>
          </p:cNvPr>
          <p:cNvSpPr txBox="1"/>
          <p:nvPr/>
        </p:nvSpPr>
        <p:spPr>
          <a:xfrm>
            <a:off x="3740601" y="4699895"/>
            <a:ext cx="2803598"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They also must be able to match their firm's products and strengths.</a:t>
            </a:r>
          </a:p>
        </p:txBody>
      </p:sp>
      <p:sp>
        <p:nvSpPr>
          <p:cNvPr id="15" name="TextBox 14">
            <a:extLst>
              <a:ext uri="{FF2B5EF4-FFF2-40B4-BE49-F238E27FC236}">
                <a16:creationId xmlns:a16="http://schemas.microsoft.com/office/drawing/2014/main" id="{8CD86E38-8336-A2DE-2CFE-E109C43FD6EA}"/>
              </a:ext>
            </a:extLst>
          </p:cNvPr>
          <p:cNvSpPr txBox="1"/>
          <p:nvPr/>
        </p:nvSpPr>
        <p:spPr>
          <a:xfrm>
            <a:off x="3740601" y="4405071"/>
            <a:ext cx="2803598"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2017-2019</a:t>
            </a:r>
          </a:p>
        </p:txBody>
      </p:sp>
      <p:sp>
        <p:nvSpPr>
          <p:cNvPr id="16" name="TextBox 15">
            <a:extLst>
              <a:ext uri="{FF2B5EF4-FFF2-40B4-BE49-F238E27FC236}">
                <a16:creationId xmlns:a16="http://schemas.microsoft.com/office/drawing/2014/main" id="{A65BF20F-394C-C9BE-6621-85F5342093F8}"/>
              </a:ext>
            </a:extLst>
          </p:cNvPr>
          <p:cNvSpPr txBox="1"/>
          <p:nvPr/>
        </p:nvSpPr>
        <p:spPr>
          <a:xfrm>
            <a:off x="3740601" y="5635355"/>
            <a:ext cx="2803598" cy="203889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 your brand, answering customer questions and providing reasons why prospects should choose you.</a:t>
            </a:r>
          </a:p>
        </p:txBody>
      </p:sp>
      <p:sp>
        <p:nvSpPr>
          <p:cNvPr id="17" name="TextBox 16">
            <a:extLst>
              <a:ext uri="{FF2B5EF4-FFF2-40B4-BE49-F238E27FC236}">
                <a16:creationId xmlns:a16="http://schemas.microsoft.com/office/drawing/2014/main" id="{A9DD28F7-FB7F-3CF6-D88F-FF9B7DBED6D0}"/>
              </a:ext>
            </a:extLst>
          </p:cNvPr>
          <p:cNvSpPr txBox="1"/>
          <p:nvPr/>
        </p:nvSpPr>
        <p:spPr>
          <a:xfrm>
            <a:off x="3740601" y="5340531"/>
            <a:ext cx="2803598"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2019-2020</a:t>
            </a:r>
          </a:p>
        </p:txBody>
      </p:sp>
      <p:sp>
        <p:nvSpPr>
          <p:cNvPr id="18" name="TextBox 17">
            <a:extLst>
              <a:ext uri="{FF2B5EF4-FFF2-40B4-BE49-F238E27FC236}">
                <a16:creationId xmlns:a16="http://schemas.microsoft.com/office/drawing/2014/main" id="{D6639F5A-BCD2-EC1C-15AE-61EBED78A027}"/>
              </a:ext>
            </a:extLst>
          </p:cNvPr>
          <p:cNvSpPr txBox="1"/>
          <p:nvPr/>
        </p:nvSpPr>
        <p:spPr>
          <a:xfrm>
            <a:off x="3740601" y="8116482"/>
            <a:ext cx="2803598" cy="1384866"/>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 you should showcase your expertise, differentiation and brand values to attract potential customers and help those who are already considering.</a:t>
            </a:r>
          </a:p>
        </p:txBody>
      </p:sp>
      <p:sp>
        <p:nvSpPr>
          <p:cNvPr id="19" name="TextBox 18">
            <a:extLst>
              <a:ext uri="{FF2B5EF4-FFF2-40B4-BE49-F238E27FC236}">
                <a16:creationId xmlns:a16="http://schemas.microsoft.com/office/drawing/2014/main" id="{14726B77-FF18-9563-EA52-FCCF5A2DE09E}"/>
              </a:ext>
            </a:extLst>
          </p:cNvPr>
          <p:cNvSpPr txBox="1"/>
          <p:nvPr/>
        </p:nvSpPr>
        <p:spPr>
          <a:xfrm>
            <a:off x="3740601" y="7821658"/>
            <a:ext cx="2803598"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2021-Now</a:t>
            </a:r>
          </a:p>
        </p:txBody>
      </p:sp>
      <p:grpSp>
        <p:nvGrpSpPr>
          <p:cNvPr id="37" name="Group 36">
            <a:extLst>
              <a:ext uri="{FF2B5EF4-FFF2-40B4-BE49-F238E27FC236}">
                <a16:creationId xmlns:a16="http://schemas.microsoft.com/office/drawing/2014/main" id="{0E33B70A-6B2A-A131-A2B0-E83D8426BD16}"/>
              </a:ext>
            </a:extLst>
          </p:cNvPr>
          <p:cNvGrpSpPr/>
          <p:nvPr/>
        </p:nvGrpSpPr>
        <p:grpSpPr>
          <a:xfrm>
            <a:off x="514086" y="8252629"/>
            <a:ext cx="2600697" cy="1408957"/>
            <a:chOff x="655607" y="7790247"/>
            <a:chExt cx="2600697" cy="1408957"/>
          </a:xfrm>
        </p:grpSpPr>
        <p:sp>
          <p:nvSpPr>
            <p:cNvPr id="26" name="TextBox 25">
              <a:extLst>
                <a:ext uri="{FF2B5EF4-FFF2-40B4-BE49-F238E27FC236}">
                  <a16:creationId xmlns:a16="http://schemas.microsoft.com/office/drawing/2014/main" id="{42726A26-FC56-4E08-90E7-ADF2117402C3}"/>
                </a:ext>
              </a:extLst>
            </p:cNvPr>
            <p:cNvSpPr txBox="1"/>
            <p:nvPr/>
          </p:nvSpPr>
          <p:spPr>
            <a:xfrm>
              <a:off x="1013546" y="7790247"/>
              <a:ext cx="2242758"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(123) 456 7890</a:t>
              </a:r>
            </a:p>
          </p:txBody>
        </p:sp>
        <p:sp>
          <p:nvSpPr>
            <p:cNvPr id="27" name="TextBox 26">
              <a:extLst>
                <a:ext uri="{FF2B5EF4-FFF2-40B4-BE49-F238E27FC236}">
                  <a16:creationId xmlns:a16="http://schemas.microsoft.com/office/drawing/2014/main" id="{6D4BE5A4-403A-C13E-26F5-1C5F45EB25B4}"/>
                </a:ext>
              </a:extLst>
            </p:cNvPr>
            <p:cNvSpPr txBox="1"/>
            <p:nvPr/>
          </p:nvSpPr>
          <p:spPr>
            <a:xfrm>
              <a:off x="1013546" y="8238309"/>
              <a:ext cx="2242758"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name@mail.com</a:t>
              </a:r>
            </a:p>
          </p:txBody>
        </p:sp>
        <p:sp>
          <p:nvSpPr>
            <p:cNvPr id="28" name="TextBox 27">
              <a:extLst>
                <a:ext uri="{FF2B5EF4-FFF2-40B4-BE49-F238E27FC236}">
                  <a16:creationId xmlns:a16="http://schemas.microsoft.com/office/drawing/2014/main" id="{553E1664-A617-3A07-0961-252C34C150B6}"/>
                </a:ext>
              </a:extLst>
            </p:cNvPr>
            <p:cNvSpPr txBox="1"/>
            <p:nvPr/>
          </p:nvSpPr>
          <p:spPr>
            <a:xfrm>
              <a:off x="1013546" y="8686371"/>
              <a:ext cx="2242758" cy="512833"/>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1234 Street Name, City, State, Country 12345</a:t>
              </a:r>
            </a:p>
          </p:txBody>
        </p:sp>
        <p:sp>
          <p:nvSpPr>
            <p:cNvPr id="29" name="Oval 28">
              <a:extLst>
                <a:ext uri="{FF2B5EF4-FFF2-40B4-BE49-F238E27FC236}">
                  <a16:creationId xmlns:a16="http://schemas.microsoft.com/office/drawing/2014/main" id="{0C80D07F-42E1-A1B9-1884-CE76627874A0}"/>
                </a:ext>
              </a:extLst>
            </p:cNvPr>
            <p:cNvSpPr/>
            <p:nvPr/>
          </p:nvSpPr>
          <p:spPr>
            <a:xfrm>
              <a:off x="655607" y="7815672"/>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30" name="Freeform 29">
              <a:extLst>
                <a:ext uri="{FF2B5EF4-FFF2-40B4-BE49-F238E27FC236}">
                  <a16:creationId xmlns:a16="http://schemas.microsoft.com/office/drawing/2014/main" id="{0C5338CC-569C-6704-F594-C82E4D080AB3}"/>
                </a:ext>
              </a:extLst>
            </p:cNvPr>
            <p:cNvSpPr/>
            <p:nvPr/>
          </p:nvSpPr>
          <p:spPr>
            <a:xfrm>
              <a:off x="726886" y="7886936"/>
              <a:ext cx="120356" cy="120386"/>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solidFill>
                  <a:schemeClr val="bg2"/>
                </a:solidFill>
              </a:endParaRPr>
            </a:p>
          </p:txBody>
        </p:sp>
        <p:sp>
          <p:nvSpPr>
            <p:cNvPr id="31" name="Oval 30">
              <a:extLst>
                <a:ext uri="{FF2B5EF4-FFF2-40B4-BE49-F238E27FC236}">
                  <a16:creationId xmlns:a16="http://schemas.microsoft.com/office/drawing/2014/main" id="{78E84310-2FDA-D558-FD95-302355451D15}"/>
                </a:ext>
              </a:extLst>
            </p:cNvPr>
            <p:cNvSpPr/>
            <p:nvPr/>
          </p:nvSpPr>
          <p:spPr>
            <a:xfrm>
              <a:off x="656448" y="8274940"/>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grpSp>
          <p:nvGrpSpPr>
            <p:cNvPr id="32" name="Graphic 12">
              <a:extLst>
                <a:ext uri="{FF2B5EF4-FFF2-40B4-BE49-F238E27FC236}">
                  <a16:creationId xmlns:a16="http://schemas.microsoft.com/office/drawing/2014/main" id="{D6D0A32F-3859-B4A4-2496-04DCBAF0A04F}"/>
                </a:ext>
              </a:extLst>
            </p:cNvPr>
            <p:cNvGrpSpPr/>
            <p:nvPr/>
          </p:nvGrpSpPr>
          <p:grpSpPr>
            <a:xfrm>
              <a:off x="729526" y="8363195"/>
              <a:ext cx="116761" cy="86403"/>
              <a:chOff x="2328576" y="4138612"/>
              <a:chExt cx="2200846" cy="1628679"/>
            </a:xfrm>
            <a:solidFill>
              <a:schemeClr val="bg1"/>
            </a:solidFill>
          </p:grpSpPr>
          <p:sp>
            <p:nvSpPr>
              <p:cNvPr id="33" name="Freeform 32">
                <a:extLst>
                  <a:ext uri="{FF2B5EF4-FFF2-40B4-BE49-F238E27FC236}">
                    <a16:creationId xmlns:a16="http://schemas.microsoft.com/office/drawing/2014/main" id="{6C7BACFE-D00A-1BA2-9EC0-87A21BF286EE}"/>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solidFill>
                    <a:schemeClr val="bg2"/>
                  </a:solidFill>
                </a:endParaRPr>
              </a:p>
            </p:txBody>
          </p:sp>
          <p:sp>
            <p:nvSpPr>
              <p:cNvPr id="34" name="Freeform 33">
                <a:extLst>
                  <a:ext uri="{FF2B5EF4-FFF2-40B4-BE49-F238E27FC236}">
                    <a16:creationId xmlns:a16="http://schemas.microsoft.com/office/drawing/2014/main" id="{7B8381A5-73E5-5C47-5070-A5008BF66AC4}"/>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solidFill>
                    <a:schemeClr val="bg2"/>
                  </a:solidFill>
                </a:endParaRPr>
              </a:p>
            </p:txBody>
          </p:sp>
        </p:grpSp>
        <p:sp>
          <p:nvSpPr>
            <p:cNvPr id="35" name="Oval 34">
              <a:extLst>
                <a:ext uri="{FF2B5EF4-FFF2-40B4-BE49-F238E27FC236}">
                  <a16:creationId xmlns:a16="http://schemas.microsoft.com/office/drawing/2014/main" id="{69AAFBCA-0BC7-4CB9-6907-EF9F7E388DA1}"/>
                </a:ext>
              </a:extLst>
            </p:cNvPr>
            <p:cNvSpPr/>
            <p:nvPr/>
          </p:nvSpPr>
          <p:spPr>
            <a:xfrm>
              <a:off x="661879" y="8718384"/>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36" name="Graphic 27">
              <a:extLst>
                <a:ext uri="{FF2B5EF4-FFF2-40B4-BE49-F238E27FC236}">
                  <a16:creationId xmlns:a16="http://schemas.microsoft.com/office/drawing/2014/main" id="{7C1BCF90-D8C7-176F-7A2F-4F29008671F2}"/>
                </a:ext>
              </a:extLst>
            </p:cNvPr>
            <p:cNvSpPr/>
            <p:nvPr/>
          </p:nvSpPr>
          <p:spPr>
            <a:xfrm>
              <a:off x="752120" y="8788021"/>
              <a:ext cx="82432" cy="123648"/>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solidFill>
                  <a:schemeClr val="bg2"/>
                </a:solidFill>
              </a:endParaRPr>
            </a:p>
          </p:txBody>
        </p:sp>
      </p:grpSp>
      <p:grpSp>
        <p:nvGrpSpPr>
          <p:cNvPr id="55" name="Group 54">
            <a:extLst>
              <a:ext uri="{FF2B5EF4-FFF2-40B4-BE49-F238E27FC236}">
                <a16:creationId xmlns:a16="http://schemas.microsoft.com/office/drawing/2014/main" id="{AD0AFCDC-AF93-404D-CBD9-32EC21FB88CC}"/>
              </a:ext>
            </a:extLst>
          </p:cNvPr>
          <p:cNvGrpSpPr/>
          <p:nvPr/>
        </p:nvGrpSpPr>
        <p:grpSpPr>
          <a:xfrm>
            <a:off x="3740601" y="580430"/>
            <a:ext cx="2803599" cy="2507160"/>
            <a:chOff x="3740601" y="419223"/>
            <a:chExt cx="2803599" cy="2507160"/>
          </a:xfrm>
        </p:grpSpPr>
        <p:sp>
          <p:nvSpPr>
            <p:cNvPr id="23" name="CuadroTexto 350">
              <a:extLst>
                <a:ext uri="{FF2B5EF4-FFF2-40B4-BE49-F238E27FC236}">
                  <a16:creationId xmlns:a16="http://schemas.microsoft.com/office/drawing/2014/main" id="{A6ED5559-D8E2-B343-96AB-7BBD7880E507}"/>
                </a:ext>
              </a:extLst>
            </p:cNvPr>
            <p:cNvSpPr txBox="1"/>
            <p:nvPr/>
          </p:nvSpPr>
          <p:spPr>
            <a:xfrm>
              <a:off x="3740601" y="700984"/>
              <a:ext cx="2803598" cy="1323439"/>
            </a:xfrm>
            <a:prstGeom prst="rect">
              <a:avLst/>
            </a:prstGeom>
            <a:noFill/>
          </p:spPr>
          <p:txBody>
            <a:bodyPr wrap="square" rtlCol="0">
              <a:spAutoFit/>
            </a:bodyPr>
            <a:lstStyle/>
            <a:p>
              <a:r>
                <a:rPr lang="en-US" sz="4000" dirty="0">
                  <a:solidFill>
                    <a:schemeClr val="bg2"/>
                  </a:solidFill>
                  <a:latin typeface="Rubik Medium" pitchFamily="2" charset="-79"/>
                  <a:ea typeface="Lato Heavy" charset="0"/>
                  <a:cs typeface="Rubik Medium" pitchFamily="2" charset="-79"/>
                </a:rPr>
                <a:t>Lauren Holloway</a:t>
              </a:r>
            </a:p>
          </p:txBody>
        </p:sp>
        <p:sp>
          <p:nvSpPr>
            <p:cNvPr id="52" name="TextBox 51">
              <a:extLst>
                <a:ext uri="{FF2B5EF4-FFF2-40B4-BE49-F238E27FC236}">
                  <a16:creationId xmlns:a16="http://schemas.microsoft.com/office/drawing/2014/main" id="{0FD12EA0-4E58-F31E-0EDB-9986F17C583D}"/>
                </a:ext>
              </a:extLst>
            </p:cNvPr>
            <p:cNvSpPr txBox="1"/>
            <p:nvPr/>
          </p:nvSpPr>
          <p:spPr>
            <a:xfrm>
              <a:off x="3740602" y="2195542"/>
              <a:ext cx="2803598" cy="730841"/>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Aspiring business marketing professionals must acquire general marketing and customer service skills. </a:t>
              </a:r>
            </a:p>
          </p:txBody>
        </p:sp>
        <p:sp>
          <p:nvSpPr>
            <p:cNvPr id="54" name="TextBox 53">
              <a:extLst>
                <a:ext uri="{FF2B5EF4-FFF2-40B4-BE49-F238E27FC236}">
                  <a16:creationId xmlns:a16="http://schemas.microsoft.com/office/drawing/2014/main" id="{23D1DAF0-3002-CF16-C02E-C4082510165F}"/>
                </a:ext>
              </a:extLst>
            </p:cNvPr>
            <p:cNvSpPr txBox="1"/>
            <p:nvPr/>
          </p:nvSpPr>
          <p:spPr>
            <a:xfrm>
              <a:off x="3740601" y="419223"/>
              <a:ext cx="2803598" cy="294824"/>
            </a:xfrm>
            <a:prstGeom prst="rect">
              <a:avLst/>
            </a:prstGeom>
            <a:noFill/>
          </p:spPr>
          <p:txBody>
            <a:bodyPr wrap="square" rtlCol="0">
              <a:spAutoFit/>
            </a:bodyPr>
            <a:lstStyle/>
            <a:p>
              <a:pPr>
                <a:lnSpc>
                  <a:spcPts val="1740"/>
                </a:lnSpc>
              </a:pPr>
              <a:r>
                <a:rPr lang="en-US" sz="1200" b="1" dirty="0">
                  <a:solidFill>
                    <a:schemeClr val="bg2"/>
                  </a:solidFill>
                  <a:latin typeface="Rubik SemiBold" pitchFamily="2" charset="-79"/>
                  <a:ea typeface="Lato Light" panose="020F0502020204030203" pitchFamily="34" charset="0"/>
                  <a:cs typeface="Rubik SemiBold" pitchFamily="2" charset="-79"/>
                </a:rPr>
                <a:t>Hello! I’m</a:t>
              </a:r>
            </a:p>
          </p:txBody>
        </p:sp>
      </p:grpSp>
      <p:pic>
        <p:nvPicPr>
          <p:cNvPr id="24" name="Marcador de posición de imagen 23">
            <a:extLst>
              <a:ext uri="{FF2B5EF4-FFF2-40B4-BE49-F238E27FC236}">
                <a16:creationId xmlns:a16="http://schemas.microsoft.com/office/drawing/2014/main" id="{33BD9DDD-E3BA-4BAC-8EED-6CED49F23BEB}"/>
              </a:ext>
            </a:extLst>
          </p:cNvPr>
          <p:cNvPicPr>
            <a:picLocks noGrp="1" noChangeAspect="1"/>
          </p:cNvPicPr>
          <p:nvPr>
            <p:ph type="pic" sz="quarter" idx="10"/>
          </p:nvPr>
        </p:nvPicPr>
        <p:blipFill>
          <a:blip r:embed="rId3"/>
          <a:srcRect l="239" r="239"/>
          <a:stretch>
            <a:fillRect/>
          </a:stretch>
        </p:blipFill>
        <p:spPr/>
      </p:pic>
    </p:spTree>
    <p:extLst>
      <p:ext uri="{BB962C8B-B14F-4D97-AF65-F5344CB8AC3E}">
        <p14:creationId xmlns:p14="http://schemas.microsoft.com/office/powerpoint/2010/main" val="2706946019"/>
      </p:ext>
    </p:extLst>
  </p:cSld>
  <p:clrMapOvr>
    <a:masterClrMapping/>
  </p:clrMapOvr>
</p:sld>
</file>

<file path=ppt/theme/theme1.xml><?xml version="1.0" encoding="utf-8"?>
<a:theme xmlns:a="http://schemas.openxmlformats.org/drawingml/2006/main" name="Office Theme">
  <a:themeElements>
    <a:clrScheme name="Custom 107">
      <a:dk1>
        <a:srgbClr val="7B7B7F"/>
      </a:dk1>
      <a:lt1>
        <a:srgbClr val="FFFFFF"/>
      </a:lt1>
      <a:dk2>
        <a:srgbClr val="001F5E"/>
      </a:dk2>
      <a:lt2>
        <a:srgbClr val="FFFFFF"/>
      </a:lt2>
      <a:accent1>
        <a:srgbClr val="005A63"/>
      </a:accent1>
      <a:accent2>
        <a:srgbClr val="05ABB1"/>
      </a:accent2>
      <a:accent3>
        <a:srgbClr val="86E4DB"/>
      </a:accent3>
      <a:accent4>
        <a:srgbClr val="CAF0C0"/>
      </a:accent4>
      <a:accent5>
        <a:srgbClr val="A6C59E"/>
      </a:accent5>
      <a:accent6>
        <a:srgbClr val="E1EBF0"/>
      </a:accent6>
      <a:hlink>
        <a:srgbClr val="8661C1"/>
      </a:hlink>
      <a:folHlink>
        <a:srgbClr val="367FFB"/>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11636</TotalTime>
  <Words>173</Words>
  <Application>Microsoft Macintosh PowerPoint</Application>
  <PresentationFormat>A4 (210 x 297 mm)</PresentationFormat>
  <Paragraphs>21</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1496</cp:revision>
  <dcterms:created xsi:type="dcterms:W3CDTF">2020-05-04T13:20:50Z</dcterms:created>
  <dcterms:modified xsi:type="dcterms:W3CDTF">2023-02-13T15:45:06Z</dcterms:modified>
</cp:coreProperties>
</file>