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41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72"/>
  </p:normalViewPr>
  <p:slideViewPr>
    <p:cSldViewPr snapToGrid="0" snapToObjects="1">
      <p:cViewPr varScale="1">
        <p:scale>
          <a:sx n="89" d="100"/>
          <a:sy n="89" d="100"/>
        </p:scale>
        <p:origin x="3352" y="176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33" d="100"/>
        <a:sy n="1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42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0F0A6F2C-AF75-D350-C836-B93B3B6B49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2392" y="560616"/>
            <a:ext cx="2034380" cy="2034380"/>
          </a:xfrm>
          <a:custGeom>
            <a:avLst/>
            <a:gdLst>
              <a:gd name="connsiteX0" fmla="*/ 978195 w 1956390"/>
              <a:gd name="connsiteY0" fmla="*/ 0 h 1956390"/>
              <a:gd name="connsiteX1" fmla="*/ 1956390 w 1956390"/>
              <a:gd name="connsiteY1" fmla="*/ 978195 h 1956390"/>
              <a:gd name="connsiteX2" fmla="*/ 978195 w 1956390"/>
              <a:gd name="connsiteY2" fmla="*/ 1956390 h 1956390"/>
              <a:gd name="connsiteX3" fmla="*/ 0 w 1956390"/>
              <a:gd name="connsiteY3" fmla="*/ 978195 h 1956390"/>
              <a:gd name="connsiteX4" fmla="*/ 978195 w 1956390"/>
              <a:gd name="connsiteY4" fmla="*/ 0 h 1956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6390" h="1956390">
                <a:moveTo>
                  <a:pt x="978195" y="0"/>
                </a:moveTo>
                <a:cubicBezTo>
                  <a:pt x="1518437" y="0"/>
                  <a:pt x="1956390" y="437953"/>
                  <a:pt x="1956390" y="978195"/>
                </a:cubicBezTo>
                <a:cubicBezTo>
                  <a:pt x="1956390" y="1518437"/>
                  <a:pt x="1518437" y="1956390"/>
                  <a:pt x="978195" y="1956390"/>
                </a:cubicBezTo>
                <a:cubicBezTo>
                  <a:pt x="437953" y="1956390"/>
                  <a:pt x="0" y="1518437"/>
                  <a:pt x="0" y="978195"/>
                </a:cubicBezTo>
                <a:cubicBezTo>
                  <a:pt x="0" y="437953"/>
                  <a:pt x="437953" y="0"/>
                  <a:pt x="97819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440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111">
            <a:extLst>
              <a:ext uri="{FF2B5EF4-FFF2-40B4-BE49-F238E27FC236}">
                <a16:creationId xmlns:a16="http://schemas.microsoft.com/office/drawing/2014/main" id="{F50342FB-CF5D-0855-E3B6-2F0D1D7E40A3}"/>
              </a:ext>
            </a:extLst>
          </p:cNvPr>
          <p:cNvSpPr/>
          <p:nvPr/>
        </p:nvSpPr>
        <p:spPr>
          <a:xfrm>
            <a:off x="0" y="0"/>
            <a:ext cx="2819165" cy="9323641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64C72DF-8D23-ACD1-5292-594FE50D1607}"/>
              </a:ext>
            </a:extLst>
          </p:cNvPr>
          <p:cNvSpPr/>
          <p:nvPr/>
        </p:nvSpPr>
        <p:spPr>
          <a:xfrm>
            <a:off x="5590674" y="-1267326"/>
            <a:ext cx="2534652" cy="25346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95E1299-CF9F-6607-2ABA-830CF6106CD8}"/>
              </a:ext>
            </a:extLst>
          </p:cNvPr>
          <p:cNvSpPr/>
          <p:nvPr/>
        </p:nvSpPr>
        <p:spPr>
          <a:xfrm>
            <a:off x="-1267326" y="-1267326"/>
            <a:ext cx="2534652" cy="253465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uadroTexto 350">
            <a:extLst>
              <a:ext uri="{FF2B5EF4-FFF2-40B4-BE49-F238E27FC236}">
                <a16:creationId xmlns:a16="http://schemas.microsoft.com/office/drawing/2014/main" id="{B19B6E4F-8257-8AB1-A77E-B86AAA263DFD}"/>
              </a:ext>
            </a:extLst>
          </p:cNvPr>
          <p:cNvSpPr txBox="1"/>
          <p:nvPr/>
        </p:nvSpPr>
        <p:spPr>
          <a:xfrm>
            <a:off x="3028262" y="2677508"/>
            <a:ext cx="3461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Education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6597A74-DFCC-687B-1034-A9F5A9101C92}"/>
              </a:ext>
            </a:extLst>
          </p:cNvPr>
          <p:cNvSpPr txBox="1"/>
          <p:nvPr/>
        </p:nvSpPr>
        <p:spPr>
          <a:xfrm>
            <a:off x="3028263" y="3433440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Marketing, (2012-2016)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37E2A2D-A52F-36F1-326A-ADCB3B950A19}"/>
              </a:ext>
            </a:extLst>
          </p:cNvPr>
          <p:cNvSpPr txBox="1"/>
          <p:nvPr/>
        </p:nvSpPr>
        <p:spPr>
          <a:xfrm>
            <a:off x="3028263" y="3138616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Texas University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110F814-4297-B260-4FAC-364EF2EA99B4}"/>
              </a:ext>
            </a:extLst>
          </p:cNvPr>
          <p:cNvSpPr txBox="1"/>
          <p:nvPr/>
        </p:nvSpPr>
        <p:spPr>
          <a:xfrm>
            <a:off x="3028263" y="4149683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Marketing, (2017-2018)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D44B02B-5820-C3B7-E64B-497AC6EC0B1F}"/>
              </a:ext>
            </a:extLst>
          </p:cNvPr>
          <p:cNvSpPr txBox="1"/>
          <p:nvPr/>
        </p:nvSpPr>
        <p:spPr>
          <a:xfrm>
            <a:off x="3028263" y="3854859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Canada Master University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53C4D9-4254-B7C1-B168-C6224CE77A91}"/>
              </a:ext>
            </a:extLst>
          </p:cNvPr>
          <p:cNvSpPr txBox="1"/>
          <p:nvPr/>
        </p:nvSpPr>
        <p:spPr>
          <a:xfrm>
            <a:off x="3028263" y="4860771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Innovation, (2021-2022)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5B843F6-A1B2-AFC8-DCC5-BA5B3DB48F7B}"/>
              </a:ext>
            </a:extLst>
          </p:cNvPr>
          <p:cNvSpPr txBox="1"/>
          <p:nvPr/>
        </p:nvSpPr>
        <p:spPr>
          <a:xfrm>
            <a:off x="3028263" y="4565947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Spain Master University</a:t>
            </a:r>
          </a:p>
        </p:txBody>
      </p:sp>
      <p:sp>
        <p:nvSpPr>
          <p:cNvPr id="79" name="CuadroTexto 350">
            <a:extLst>
              <a:ext uri="{FF2B5EF4-FFF2-40B4-BE49-F238E27FC236}">
                <a16:creationId xmlns:a16="http://schemas.microsoft.com/office/drawing/2014/main" id="{93D0FE03-3F1F-CE97-D272-4FC229CBEAA1}"/>
              </a:ext>
            </a:extLst>
          </p:cNvPr>
          <p:cNvSpPr txBox="1"/>
          <p:nvPr/>
        </p:nvSpPr>
        <p:spPr>
          <a:xfrm>
            <a:off x="3028262" y="5545069"/>
            <a:ext cx="3461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Work Experience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3467939-291A-143B-77BB-81CDB90C192B}"/>
              </a:ext>
            </a:extLst>
          </p:cNvPr>
          <p:cNvSpPr txBox="1"/>
          <p:nvPr/>
        </p:nvSpPr>
        <p:spPr>
          <a:xfrm>
            <a:off x="3028263" y="6287657"/>
            <a:ext cx="3461738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 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3C78708-1343-DEA9-1371-25D32D390F76}"/>
              </a:ext>
            </a:extLst>
          </p:cNvPr>
          <p:cNvSpPr txBox="1"/>
          <p:nvPr/>
        </p:nvSpPr>
        <p:spPr>
          <a:xfrm>
            <a:off x="3028263" y="5992833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2017-2019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BBFDB35-3207-1C62-50B0-27953E81DD04}"/>
              </a:ext>
            </a:extLst>
          </p:cNvPr>
          <p:cNvSpPr txBox="1"/>
          <p:nvPr/>
        </p:nvSpPr>
        <p:spPr>
          <a:xfrm>
            <a:off x="3028263" y="7437808"/>
            <a:ext cx="3461738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 Aspiring business marketing professionals must acquire general.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4088018-8D35-8808-640C-D1723F75F7E4}"/>
              </a:ext>
            </a:extLst>
          </p:cNvPr>
          <p:cNvSpPr txBox="1"/>
          <p:nvPr/>
        </p:nvSpPr>
        <p:spPr>
          <a:xfrm>
            <a:off x="3028263" y="7142984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2019-2020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D918C09-6ED1-246E-2AD1-DB1689E39AF0}"/>
              </a:ext>
            </a:extLst>
          </p:cNvPr>
          <p:cNvSpPr txBox="1"/>
          <p:nvPr/>
        </p:nvSpPr>
        <p:spPr>
          <a:xfrm>
            <a:off x="3028263" y="8592800"/>
            <a:ext cx="3461738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 To ensure profitability, business-to-business marketers.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FFC1F01-7E42-C35C-A534-24C9A68064DA}"/>
              </a:ext>
            </a:extLst>
          </p:cNvPr>
          <p:cNvSpPr txBox="1"/>
          <p:nvPr/>
        </p:nvSpPr>
        <p:spPr>
          <a:xfrm>
            <a:off x="3028263" y="8297976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2021-Now</a:t>
            </a:r>
          </a:p>
        </p:txBody>
      </p:sp>
      <p:sp>
        <p:nvSpPr>
          <p:cNvPr id="86" name="CuadroTexto 350">
            <a:extLst>
              <a:ext uri="{FF2B5EF4-FFF2-40B4-BE49-F238E27FC236}">
                <a16:creationId xmlns:a16="http://schemas.microsoft.com/office/drawing/2014/main" id="{238A4A51-42BE-D631-7CEC-B3D4820C93D9}"/>
              </a:ext>
            </a:extLst>
          </p:cNvPr>
          <p:cNvSpPr txBox="1"/>
          <p:nvPr/>
        </p:nvSpPr>
        <p:spPr>
          <a:xfrm>
            <a:off x="294292" y="3006757"/>
            <a:ext cx="231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Profile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DF5445B-766B-B362-610C-BA887B8CFD62}"/>
              </a:ext>
            </a:extLst>
          </p:cNvPr>
          <p:cNvSpPr txBox="1"/>
          <p:nvPr/>
        </p:nvSpPr>
        <p:spPr>
          <a:xfrm>
            <a:off x="294292" y="3415641"/>
            <a:ext cx="2313709" cy="2692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 Aspiring business marketing professionals must acquire general marketing and customer service skills. They also must be able to match their firm's products and strengths with the needs of a target market.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E378EC4-9AA8-C79C-FFD5-C4CACF76A5F4}"/>
              </a:ext>
            </a:extLst>
          </p:cNvPr>
          <p:cNvGrpSpPr/>
          <p:nvPr/>
        </p:nvGrpSpPr>
        <p:grpSpPr>
          <a:xfrm>
            <a:off x="3028262" y="1105628"/>
            <a:ext cx="2917976" cy="927541"/>
            <a:chOff x="2549734" y="443115"/>
            <a:chExt cx="2917976" cy="927541"/>
          </a:xfrm>
        </p:grpSpPr>
        <p:sp>
          <p:nvSpPr>
            <p:cNvPr id="114" name="CuadroTexto 350">
              <a:extLst>
                <a:ext uri="{FF2B5EF4-FFF2-40B4-BE49-F238E27FC236}">
                  <a16:creationId xmlns:a16="http://schemas.microsoft.com/office/drawing/2014/main" id="{4E138DAC-2EA1-41E7-C70D-DD3577CBF582}"/>
                </a:ext>
              </a:extLst>
            </p:cNvPr>
            <p:cNvSpPr txBox="1"/>
            <p:nvPr/>
          </p:nvSpPr>
          <p:spPr>
            <a:xfrm>
              <a:off x="2549735" y="443115"/>
              <a:ext cx="29179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tx2"/>
                  </a:solidFill>
                  <a:latin typeface="Rubik SemiBold" pitchFamily="2" charset="-79"/>
                  <a:ea typeface="Lato Heavy" charset="0"/>
                  <a:cs typeface="Rubik SemiBold" pitchFamily="2" charset="-79"/>
                </a:rPr>
                <a:t>Nichole Mills</a:t>
              </a:r>
            </a:p>
          </p:txBody>
        </p:sp>
        <p:sp>
          <p:nvSpPr>
            <p:cNvPr id="115" name="CuadroTexto 350">
              <a:extLst>
                <a:ext uri="{FF2B5EF4-FFF2-40B4-BE49-F238E27FC236}">
                  <a16:creationId xmlns:a16="http://schemas.microsoft.com/office/drawing/2014/main" id="{94903114-8D0D-3DC1-3B84-08451C721DC9}"/>
                </a:ext>
              </a:extLst>
            </p:cNvPr>
            <p:cNvSpPr txBox="1"/>
            <p:nvPr/>
          </p:nvSpPr>
          <p:spPr>
            <a:xfrm>
              <a:off x="2549734" y="1001324"/>
              <a:ext cx="29179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Rubik Light" pitchFamily="2" charset="-79"/>
                  <a:ea typeface="Lato Heavy" charset="0"/>
                  <a:cs typeface="Rubik Light" pitchFamily="2" charset="-79"/>
                </a:rPr>
                <a:t>Business Marketing</a:t>
              </a:r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7E010247-01CC-43B9-53FE-A66E795A2811}"/>
              </a:ext>
            </a:extLst>
          </p:cNvPr>
          <p:cNvSpPr/>
          <p:nvPr/>
        </p:nvSpPr>
        <p:spPr>
          <a:xfrm>
            <a:off x="0" y="9713115"/>
            <a:ext cx="6858000" cy="1928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321B1516-4FBD-F5EC-1D7D-AF6567532B9C}"/>
              </a:ext>
            </a:extLst>
          </p:cNvPr>
          <p:cNvSpPr/>
          <p:nvPr/>
        </p:nvSpPr>
        <p:spPr>
          <a:xfrm>
            <a:off x="6295524" y="3110680"/>
            <a:ext cx="1724526" cy="1724526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F14887-A5B1-9A1F-BA29-946186AC1E8F}"/>
              </a:ext>
            </a:extLst>
          </p:cNvPr>
          <p:cNvGrpSpPr/>
          <p:nvPr/>
        </p:nvGrpSpPr>
        <p:grpSpPr>
          <a:xfrm>
            <a:off x="401035" y="7304564"/>
            <a:ext cx="299796" cy="299796"/>
            <a:chOff x="-2745816" y="4118425"/>
            <a:chExt cx="2534652" cy="2534652"/>
          </a:xfrm>
        </p:grpSpPr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A7D2D1A2-36B6-61A7-29E8-2BA5A1B40AF3}"/>
                </a:ext>
              </a:extLst>
            </p:cNvPr>
            <p:cNvSpPr/>
            <p:nvPr/>
          </p:nvSpPr>
          <p:spPr>
            <a:xfrm>
              <a:off x="-2745816" y="4118425"/>
              <a:ext cx="2534652" cy="253465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32B27228-E37F-5521-2EF3-078F2AD8E896}"/>
                </a:ext>
              </a:extLst>
            </p:cNvPr>
            <p:cNvSpPr/>
            <p:nvPr/>
          </p:nvSpPr>
          <p:spPr>
            <a:xfrm>
              <a:off x="-2213252" y="4650804"/>
              <a:ext cx="1469524" cy="1469894"/>
            </a:xfrm>
            <a:custGeom>
              <a:avLst/>
              <a:gdLst>
                <a:gd name="connsiteX0" fmla="*/ 2118401 w 2166363"/>
                <a:gd name="connsiteY0" fmla="*/ 1615985 h 2166908"/>
                <a:gd name="connsiteX1" fmla="*/ 1819888 w 2166363"/>
                <a:gd name="connsiteY1" fmla="*/ 1367859 h 2166908"/>
                <a:gd name="connsiteX2" fmla="*/ 1288869 w 2166363"/>
                <a:gd name="connsiteY2" fmla="*/ 1608270 h 2166908"/>
                <a:gd name="connsiteX3" fmla="*/ 875579 w 2166363"/>
                <a:gd name="connsiteY3" fmla="*/ 1290802 h 2166908"/>
                <a:gd name="connsiteX4" fmla="*/ 558111 w 2166363"/>
                <a:gd name="connsiteY4" fmla="*/ 877512 h 2166908"/>
                <a:gd name="connsiteX5" fmla="*/ 798522 w 2166363"/>
                <a:gd name="connsiteY5" fmla="*/ 346493 h 2166908"/>
                <a:gd name="connsiteX6" fmla="*/ 550872 w 2166363"/>
                <a:gd name="connsiteY6" fmla="*/ 47980 h 2166908"/>
                <a:gd name="connsiteX7" fmla="*/ 566779 w 2166363"/>
                <a:gd name="connsiteY7" fmla="*/ 1566169 h 2166908"/>
                <a:gd name="connsiteX8" fmla="*/ 583733 w 2166363"/>
                <a:gd name="connsiteY8" fmla="*/ 1583029 h 2166908"/>
                <a:gd name="connsiteX9" fmla="*/ 600688 w 2166363"/>
                <a:gd name="connsiteY9" fmla="*/ 1600078 h 2166908"/>
                <a:gd name="connsiteX10" fmla="*/ 2118401 w 2166363"/>
                <a:gd name="connsiteY10" fmla="*/ 1615985 h 216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6363" h="2166908">
                  <a:moveTo>
                    <a:pt x="2118401" y="1615985"/>
                  </a:moveTo>
                  <a:lnTo>
                    <a:pt x="1819888" y="1367859"/>
                  </a:lnTo>
                  <a:cubicBezTo>
                    <a:pt x="1629388" y="1177359"/>
                    <a:pt x="1289822" y="1607318"/>
                    <a:pt x="1288869" y="1608270"/>
                  </a:cubicBezTo>
                  <a:cubicBezTo>
                    <a:pt x="1262390" y="1634654"/>
                    <a:pt x="1049601" y="1464728"/>
                    <a:pt x="875579" y="1290802"/>
                  </a:cubicBezTo>
                  <a:cubicBezTo>
                    <a:pt x="701558" y="1116875"/>
                    <a:pt x="531727" y="903992"/>
                    <a:pt x="558111" y="877512"/>
                  </a:cubicBezTo>
                  <a:cubicBezTo>
                    <a:pt x="559159" y="876560"/>
                    <a:pt x="989117" y="537089"/>
                    <a:pt x="798522" y="346493"/>
                  </a:cubicBezTo>
                  <a:lnTo>
                    <a:pt x="550872" y="47980"/>
                  </a:lnTo>
                  <a:cubicBezTo>
                    <a:pt x="283505" y="-185002"/>
                    <a:pt x="-550980" y="448030"/>
                    <a:pt x="566779" y="1566169"/>
                  </a:cubicBezTo>
                  <a:lnTo>
                    <a:pt x="583733" y="1583029"/>
                  </a:lnTo>
                  <a:lnTo>
                    <a:pt x="600688" y="1600078"/>
                  </a:lnTo>
                  <a:cubicBezTo>
                    <a:pt x="1717970" y="2717837"/>
                    <a:pt x="2351383" y="1883543"/>
                    <a:pt x="2118401" y="1615985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E0F247A-B25F-7D23-4254-93B3F8CF234C}"/>
              </a:ext>
            </a:extLst>
          </p:cNvPr>
          <p:cNvGrpSpPr/>
          <p:nvPr/>
        </p:nvGrpSpPr>
        <p:grpSpPr>
          <a:xfrm>
            <a:off x="401876" y="7770317"/>
            <a:ext cx="299796" cy="299796"/>
            <a:chOff x="-2745816" y="7076778"/>
            <a:chExt cx="2534652" cy="2534652"/>
          </a:xfrm>
        </p:grpSpPr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AAA2597-4F91-CA36-355F-E99AA908F27E}"/>
                </a:ext>
              </a:extLst>
            </p:cNvPr>
            <p:cNvSpPr/>
            <p:nvPr/>
          </p:nvSpPr>
          <p:spPr>
            <a:xfrm>
              <a:off x="-2745816" y="7076778"/>
              <a:ext cx="2534652" cy="253465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aphic 12">
              <a:extLst>
                <a:ext uri="{FF2B5EF4-FFF2-40B4-BE49-F238E27FC236}">
                  <a16:creationId xmlns:a16="http://schemas.microsoft.com/office/drawing/2014/main" id="{9B3DE817-A127-6426-5199-434ADB489073}"/>
                </a:ext>
              </a:extLst>
            </p:cNvPr>
            <p:cNvGrpSpPr/>
            <p:nvPr/>
          </p:nvGrpSpPr>
          <p:grpSpPr>
            <a:xfrm>
              <a:off x="-2191300" y="7816608"/>
              <a:ext cx="1425619" cy="1054992"/>
              <a:chOff x="2328576" y="4138612"/>
              <a:chExt cx="2200846" cy="1628679"/>
            </a:xfrm>
            <a:solidFill>
              <a:schemeClr val="bg1"/>
            </a:solidFill>
          </p:grpSpPr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8E179B89-CA67-C918-3845-CC84335822EF}"/>
                  </a:ext>
                </a:extLst>
              </p:cNvPr>
              <p:cNvSpPr/>
              <p:nvPr/>
            </p:nvSpPr>
            <p:spPr>
              <a:xfrm>
                <a:off x="2361914" y="4138612"/>
                <a:ext cx="2133885" cy="778018"/>
              </a:xfrm>
              <a:custGeom>
                <a:avLst/>
                <a:gdLst>
                  <a:gd name="connsiteX0" fmla="*/ 1977009 w 2133885"/>
                  <a:gd name="connsiteY0" fmla="*/ 0 h 778018"/>
                  <a:gd name="connsiteX1" fmla="*/ 157163 w 2133885"/>
                  <a:gd name="connsiteY1" fmla="*/ 0 h 778018"/>
                  <a:gd name="connsiteX2" fmla="*/ 0 w 2133885"/>
                  <a:gd name="connsiteY2" fmla="*/ 82963 h 778018"/>
                  <a:gd name="connsiteX3" fmla="*/ 909828 w 2133885"/>
                  <a:gd name="connsiteY3" fmla="*/ 728091 h 778018"/>
                  <a:gd name="connsiteX4" fmla="*/ 1224153 w 2133885"/>
                  <a:gd name="connsiteY4" fmla="*/ 728091 h 778018"/>
                  <a:gd name="connsiteX5" fmla="*/ 2133886 w 2133885"/>
                  <a:gd name="connsiteY5" fmla="*/ 82963 h 778018"/>
                  <a:gd name="connsiteX6" fmla="*/ 1977009 w 2133885"/>
                  <a:gd name="connsiteY6" fmla="*/ 0 h 778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33885" h="778018">
                    <a:moveTo>
                      <a:pt x="1977009" y="0"/>
                    </a:moveTo>
                    <a:lnTo>
                      <a:pt x="157163" y="0"/>
                    </a:lnTo>
                    <a:cubicBezTo>
                      <a:pt x="94297" y="29"/>
                      <a:pt x="35490" y="31070"/>
                      <a:pt x="0" y="82963"/>
                    </a:cubicBezTo>
                    <a:lnTo>
                      <a:pt x="909828" y="728091"/>
                    </a:lnTo>
                    <a:cubicBezTo>
                      <a:pt x="1004030" y="794661"/>
                      <a:pt x="1129951" y="794661"/>
                      <a:pt x="1224153" y="728091"/>
                    </a:cubicBezTo>
                    <a:lnTo>
                      <a:pt x="2133886" y="82963"/>
                    </a:lnTo>
                    <a:cubicBezTo>
                      <a:pt x="2098453" y="31156"/>
                      <a:pt x="2039779" y="124"/>
                      <a:pt x="1977009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6DD69DB8-7CBB-CE67-E93F-41CC787B8F81}"/>
                  </a:ext>
                </a:extLst>
              </p:cNvPr>
              <p:cNvSpPr/>
              <p:nvPr/>
            </p:nvSpPr>
            <p:spPr>
              <a:xfrm>
                <a:off x="2328576" y="4364640"/>
                <a:ext cx="2200846" cy="1402651"/>
              </a:xfrm>
              <a:custGeom>
                <a:avLst/>
                <a:gdLst>
                  <a:gd name="connsiteX0" fmla="*/ 1336262 w 2200846"/>
                  <a:gd name="connsiteY0" fmla="*/ 612934 h 1402651"/>
                  <a:gd name="connsiteX1" fmla="*/ 864489 w 2200846"/>
                  <a:gd name="connsiteY1" fmla="*/ 612934 h 1402651"/>
                  <a:gd name="connsiteX2" fmla="*/ 0 w 2200846"/>
                  <a:gd name="connsiteY2" fmla="*/ 0 h 1402651"/>
                  <a:gd name="connsiteX3" fmla="*/ 0 w 2200846"/>
                  <a:gd name="connsiteY3" fmla="*/ 1212152 h 1402651"/>
                  <a:gd name="connsiteX4" fmla="*/ 190500 w 2200846"/>
                  <a:gd name="connsiteY4" fmla="*/ 1402652 h 1402651"/>
                  <a:gd name="connsiteX5" fmla="*/ 2010347 w 2200846"/>
                  <a:gd name="connsiteY5" fmla="*/ 1402652 h 1402651"/>
                  <a:gd name="connsiteX6" fmla="*/ 2200847 w 2200846"/>
                  <a:gd name="connsiteY6" fmla="*/ 1212152 h 1402651"/>
                  <a:gd name="connsiteX7" fmla="*/ 2200847 w 2200846"/>
                  <a:gd name="connsiteY7" fmla="*/ 0 h 140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0846" h="1402651">
                    <a:moveTo>
                      <a:pt x="1336262" y="612934"/>
                    </a:moveTo>
                    <a:cubicBezTo>
                      <a:pt x="1194921" y="712994"/>
                      <a:pt x="1005830" y="712994"/>
                      <a:pt x="864489" y="612934"/>
                    </a:cubicBezTo>
                    <a:lnTo>
                      <a:pt x="0" y="0"/>
                    </a:lnTo>
                    <a:lnTo>
                      <a:pt x="0" y="1212152"/>
                    </a:lnTo>
                    <a:cubicBezTo>
                      <a:pt x="0" y="1317365"/>
                      <a:pt x="85287" y="1402652"/>
                      <a:pt x="190500" y="1402652"/>
                    </a:cubicBezTo>
                    <a:lnTo>
                      <a:pt x="2010347" y="1402652"/>
                    </a:lnTo>
                    <a:cubicBezTo>
                      <a:pt x="2115560" y="1402652"/>
                      <a:pt x="2200847" y="1317365"/>
                      <a:pt x="2200847" y="1212152"/>
                    </a:cubicBezTo>
                    <a:lnTo>
                      <a:pt x="2200847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15DEF28-18C8-7256-D589-CEB26A494708}"/>
              </a:ext>
            </a:extLst>
          </p:cNvPr>
          <p:cNvGrpSpPr/>
          <p:nvPr/>
        </p:nvGrpSpPr>
        <p:grpSpPr>
          <a:xfrm>
            <a:off x="401035" y="8235189"/>
            <a:ext cx="299796" cy="299796"/>
            <a:chOff x="-5632451" y="5140401"/>
            <a:chExt cx="2534652" cy="2534652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AE514DC1-510A-8151-F657-D836C730DDDA}"/>
                </a:ext>
              </a:extLst>
            </p:cNvPr>
            <p:cNvSpPr/>
            <p:nvPr/>
          </p:nvSpPr>
          <p:spPr>
            <a:xfrm>
              <a:off x="-5632451" y="5140401"/>
              <a:ext cx="2534652" cy="253465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Graphic 27">
              <a:extLst>
                <a:ext uri="{FF2B5EF4-FFF2-40B4-BE49-F238E27FC236}">
                  <a16:creationId xmlns:a16="http://schemas.microsoft.com/office/drawing/2014/main" id="{58AF13EE-E9DE-6E3B-57FD-B775140D9DBE}"/>
                </a:ext>
              </a:extLst>
            </p:cNvPr>
            <p:cNvSpPr/>
            <p:nvPr/>
          </p:nvSpPr>
          <p:spPr>
            <a:xfrm>
              <a:off x="-4868365" y="5652868"/>
              <a:ext cx="1006480" cy="1509717"/>
            </a:xfrm>
            <a:custGeom>
              <a:avLst/>
              <a:gdLst>
                <a:gd name="connsiteX0" fmla="*/ 1625603 w 3251206"/>
                <a:gd name="connsiteY0" fmla="*/ 0 h 4876800"/>
                <a:gd name="connsiteX1" fmla="*/ 0 w 3251206"/>
                <a:gd name="connsiteY1" fmla="*/ 1625603 h 4876800"/>
                <a:gd name="connsiteX2" fmla="*/ 195167 w 3251206"/>
                <a:gd name="connsiteY2" fmla="*/ 2398119 h 4876800"/>
                <a:gd name="connsiteX3" fmla="*/ 1536706 w 3251206"/>
                <a:gd name="connsiteY3" fmla="*/ 4824413 h 4876800"/>
                <a:gd name="connsiteX4" fmla="*/ 1625603 w 3251206"/>
                <a:gd name="connsiteY4" fmla="*/ 4876800 h 4876800"/>
                <a:gd name="connsiteX5" fmla="*/ 1714500 w 3251206"/>
                <a:gd name="connsiteY5" fmla="*/ 4824413 h 4876800"/>
                <a:gd name="connsiteX6" fmla="*/ 3056535 w 3251206"/>
                <a:gd name="connsiteY6" fmla="*/ 2397319 h 4876800"/>
                <a:gd name="connsiteX7" fmla="*/ 3251206 w 3251206"/>
                <a:gd name="connsiteY7" fmla="*/ 1625594 h 4876800"/>
                <a:gd name="connsiteX8" fmla="*/ 1625603 w 3251206"/>
                <a:gd name="connsiteY8" fmla="*/ 0 h 4876800"/>
                <a:gd name="connsiteX9" fmla="*/ 1625603 w 3251206"/>
                <a:gd name="connsiteY9" fmla="*/ 2438400 h 4876800"/>
                <a:gd name="connsiteX10" fmla="*/ 812806 w 3251206"/>
                <a:gd name="connsiteY10" fmla="*/ 1625603 h 4876800"/>
                <a:gd name="connsiteX11" fmla="*/ 1625603 w 3251206"/>
                <a:gd name="connsiteY11" fmla="*/ 812806 h 4876800"/>
                <a:gd name="connsiteX12" fmla="*/ 2438400 w 3251206"/>
                <a:gd name="connsiteY12" fmla="*/ 1625603 h 4876800"/>
                <a:gd name="connsiteX13" fmla="*/ 1625603 w 3251206"/>
                <a:gd name="connsiteY13" fmla="*/ 243840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51206" h="4876800">
                  <a:moveTo>
                    <a:pt x="1625603" y="0"/>
                  </a:moveTo>
                  <a:cubicBezTo>
                    <a:pt x="729263" y="0"/>
                    <a:pt x="0" y="729263"/>
                    <a:pt x="0" y="1625603"/>
                  </a:cubicBezTo>
                  <a:cubicBezTo>
                    <a:pt x="0" y="1894685"/>
                    <a:pt x="67275" y="2161480"/>
                    <a:pt x="195167" y="2398119"/>
                  </a:cubicBezTo>
                  <a:lnTo>
                    <a:pt x="1536706" y="4824413"/>
                  </a:lnTo>
                  <a:cubicBezTo>
                    <a:pt x="1554566" y="4856760"/>
                    <a:pt x="1588599" y="4876800"/>
                    <a:pt x="1625603" y="4876800"/>
                  </a:cubicBezTo>
                  <a:cubicBezTo>
                    <a:pt x="1662608" y="4876800"/>
                    <a:pt x="1696641" y="4856760"/>
                    <a:pt x="1714500" y="4824413"/>
                  </a:cubicBezTo>
                  <a:lnTo>
                    <a:pt x="3056535" y="2397319"/>
                  </a:lnTo>
                  <a:cubicBezTo>
                    <a:pt x="3183931" y="2161480"/>
                    <a:pt x="3251206" y="1894675"/>
                    <a:pt x="3251206" y="1625594"/>
                  </a:cubicBezTo>
                  <a:cubicBezTo>
                    <a:pt x="3251206" y="729263"/>
                    <a:pt x="2521944" y="0"/>
                    <a:pt x="1625603" y="0"/>
                  </a:cubicBezTo>
                  <a:close/>
                  <a:moveTo>
                    <a:pt x="1625603" y="2438400"/>
                  </a:moveTo>
                  <a:cubicBezTo>
                    <a:pt x="1177433" y="2438400"/>
                    <a:pt x="812806" y="2073773"/>
                    <a:pt x="812806" y="1625603"/>
                  </a:cubicBezTo>
                  <a:cubicBezTo>
                    <a:pt x="812806" y="1177433"/>
                    <a:pt x="1177433" y="812806"/>
                    <a:pt x="1625603" y="812806"/>
                  </a:cubicBezTo>
                  <a:cubicBezTo>
                    <a:pt x="2073774" y="812806"/>
                    <a:pt x="2438400" y="1177433"/>
                    <a:pt x="2438400" y="1625603"/>
                  </a:cubicBezTo>
                  <a:cubicBezTo>
                    <a:pt x="2438400" y="2073773"/>
                    <a:pt x="2073774" y="2438400"/>
                    <a:pt x="1625603" y="243840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7" name="CuadroTexto 350">
            <a:extLst>
              <a:ext uri="{FF2B5EF4-FFF2-40B4-BE49-F238E27FC236}">
                <a16:creationId xmlns:a16="http://schemas.microsoft.com/office/drawing/2014/main" id="{CCF7247E-7BF9-4E6C-FA68-3DE53ED77700}"/>
              </a:ext>
            </a:extLst>
          </p:cNvPr>
          <p:cNvSpPr txBox="1"/>
          <p:nvPr/>
        </p:nvSpPr>
        <p:spPr>
          <a:xfrm>
            <a:off x="294292" y="6842036"/>
            <a:ext cx="2109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Contact Me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5CCFAE80-53AE-D696-4413-299C8D483357}"/>
              </a:ext>
            </a:extLst>
          </p:cNvPr>
          <p:cNvSpPr txBox="1"/>
          <p:nvPr/>
        </p:nvSpPr>
        <p:spPr>
          <a:xfrm>
            <a:off x="760031" y="7322255"/>
            <a:ext cx="1643450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(123) 456 7890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26D2E52-9142-247A-2329-E4E61AB6487C}"/>
              </a:ext>
            </a:extLst>
          </p:cNvPr>
          <p:cNvSpPr txBox="1"/>
          <p:nvPr/>
        </p:nvSpPr>
        <p:spPr>
          <a:xfrm>
            <a:off x="760031" y="7770317"/>
            <a:ext cx="1643450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name@mail.com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7C44E25-EDAA-6105-8A57-9441660BAB42}"/>
              </a:ext>
            </a:extLst>
          </p:cNvPr>
          <p:cNvSpPr txBox="1"/>
          <p:nvPr/>
        </p:nvSpPr>
        <p:spPr>
          <a:xfrm>
            <a:off x="760031" y="8235189"/>
            <a:ext cx="1643450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1234 Street Name,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Any City, State.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Country 12345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6B0DA786-6728-137A-6EF3-89EC9D7C4CEF}"/>
              </a:ext>
            </a:extLst>
          </p:cNvPr>
          <p:cNvSpPr/>
          <p:nvPr/>
        </p:nvSpPr>
        <p:spPr>
          <a:xfrm>
            <a:off x="294625" y="462849"/>
            <a:ext cx="2229914" cy="22299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Marcador de posición de imagen 7">
            <a:extLst>
              <a:ext uri="{FF2B5EF4-FFF2-40B4-BE49-F238E27FC236}">
                <a16:creationId xmlns:a16="http://schemas.microsoft.com/office/drawing/2014/main" id="{7713EB89-64AB-E5A9-13C5-B6BA9F2CE03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99519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22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7F95FF"/>
      </a:accent1>
      <a:accent2>
        <a:srgbClr val="FDB4A6"/>
      </a:accent2>
      <a:accent3>
        <a:srgbClr val="E49AEE"/>
      </a:accent3>
      <a:accent4>
        <a:srgbClr val="9DECBB"/>
      </a:accent4>
      <a:accent5>
        <a:srgbClr val="E8CC45"/>
      </a:accent5>
      <a:accent6>
        <a:srgbClr val="E2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10877</TotalTime>
  <Words>177</Words>
  <Application>Microsoft Macintosh PowerPoint</Application>
  <PresentationFormat>A4 (210 x 297 mm)</PresentationFormat>
  <Paragraphs>25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Rubik Light</vt:lpstr>
      <vt:lpstr>Rubik SemiBold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1410</cp:revision>
  <dcterms:created xsi:type="dcterms:W3CDTF">2020-05-04T13:20:50Z</dcterms:created>
  <dcterms:modified xsi:type="dcterms:W3CDTF">2023-02-13T14:49:16Z</dcterms:modified>
</cp:coreProperties>
</file>