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3" r:id="rId1"/>
  </p:sldMasterIdLst>
  <p:notesMasterIdLst>
    <p:notesMasterId r:id="rId3"/>
  </p:notesMasterIdLst>
  <p:sldIdLst>
    <p:sldId id="349" r:id="rId2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C6A5"/>
    <a:srgbClr val="F7A779"/>
    <a:srgbClr val="E3C0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153"/>
    <p:restoredTop sz="95865"/>
  </p:normalViewPr>
  <p:slideViewPr>
    <p:cSldViewPr snapToGrid="0" snapToObjects="1">
      <p:cViewPr varScale="1">
        <p:scale>
          <a:sx n="89" d="100"/>
          <a:sy n="89" d="100"/>
        </p:scale>
        <p:origin x="3352" y="176"/>
      </p:cViewPr>
      <p:guideLst/>
    </p:cSldViewPr>
  </p:slideViewPr>
  <p:notesTextViewPr>
    <p:cViewPr>
      <p:scale>
        <a:sx n="105" d="100"/>
        <a:sy n="105" d="100"/>
      </p:scale>
      <p:origin x="0" y="0"/>
    </p:cViewPr>
  </p:notesTextViewPr>
  <p:sorterViewPr>
    <p:cViewPr varScale="1">
      <p:scale>
        <a:sx n="96" d="100"/>
        <a:sy n="9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824C1-3D05-2945-8CAD-B16B27066FBC}" type="datetimeFigureOut">
              <a:rPr lang="en-US" smtClean="0"/>
              <a:t>2/13/23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770313" y="857250"/>
            <a:ext cx="16033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54F874-8904-1140-9345-65A2416DE11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839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32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63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94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26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657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88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20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51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54F874-8904-1140-9345-65A2416DE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22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37B11BDF-5789-9DD4-C350-1AF22D61F8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19125" y="990600"/>
            <a:ext cx="2076450" cy="2076450"/>
          </a:xfrm>
          <a:custGeom>
            <a:avLst/>
            <a:gdLst>
              <a:gd name="connsiteX0" fmla="*/ 1038225 w 2076450"/>
              <a:gd name="connsiteY0" fmla="*/ 0 h 2076450"/>
              <a:gd name="connsiteX1" fmla="*/ 2076450 w 2076450"/>
              <a:gd name="connsiteY1" fmla="*/ 1038225 h 2076450"/>
              <a:gd name="connsiteX2" fmla="*/ 1038225 w 2076450"/>
              <a:gd name="connsiteY2" fmla="*/ 2076450 h 2076450"/>
              <a:gd name="connsiteX3" fmla="*/ 0 w 2076450"/>
              <a:gd name="connsiteY3" fmla="*/ 1038225 h 2076450"/>
              <a:gd name="connsiteX4" fmla="*/ 1038225 w 2076450"/>
              <a:gd name="connsiteY4" fmla="*/ 0 h 2076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6450" h="2076450">
                <a:moveTo>
                  <a:pt x="1038225" y="0"/>
                </a:moveTo>
                <a:cubicBezTo>
                  <a:pt x="1611621" y="0"/>
                  <a:pt x="2076450" y="464829"/>
                  <a:pt x="2076450" y="1038225"/>
                </a:cubicBezTo>
                <a:cubicBezTo>
                  <a:pt x="2076450" y="1611621"/>
                  <a:pt x="1611621" y="2076450"/>
                  <a:pt x="1038225" y="2076450"/>
                </a:cubicBezTo>
                <a:cubicBezTo>
                  <a:pt x="464829" y="2076450"/>
                  <a:pt x="0" y="1611621"/>
                  <a:pt x="0" y="1038225"/>
                </a:cubicBezTo>
                <a:cubicBezTo>
                  <a:pt x="0" y="464829"/>
                  <a:pt x="464829" y="0"/>
                  <a:pt x="103822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0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C28C6-E2AE-1B43-BE6B-3934904A9C5D}" type="datetimeFigureOut">
              <a:rPr lang="en-US" smtClean="0"/>
              <a:t>2/13/23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AEA49-F56D-844B-96A4-0E7B5754BBC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673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32444BCA-8391-708E-206A-A2B30834A332}"/>
              </a:ext>
            </a:extLst>
          </p:cNvPr>
          <p:cNvSpPr/>
          <p:nvPr/>
        </p:nvSpPr>
        <p:spPr>
          <a:xfrm>
            <a:off x="342900" y="-524140"/>
            <a:ext cx="2628900" cy="3876940"/>
          </a:xfrm>
          <a:prstGeom prst="roundRect">
            <a:avLst>
              <a:gd name="adj" fmla="val 1521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B065DA46-D452-3D70-3088-8949C57991FF}"/>
              </a:ext>
            </a:extLst>
          </p:cNvPr>
          <p:cNvSpPr/>
          <p:nvPr/>
        </p:nvSpPr>
        <p:spPr>
          <a:xfrm>
            <a:off x="342900" y="3741822"/>
            <a:ext cx="6172200" cy="6776049"/>
          </a:xfrm>
          <a:prstGeom prst="roundRect">
            <a:avLst>
              <a:gd name="adj" fmla="val 10709"/>
            </a:avLst>
          </a:prstGeom>
          <a:solidFill>
            <a:schemeClr val="accent1">
              <a:lumMod val="20000"/>
              <a:lumOff val="8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uadroTexto 350">
            <a:extLst>
              <a:ext uri="{FF2B5EF4-FFF2-40B4-BE49-F238E27FC236}">
                <a16:creationId xmlns:a16="http://schemas.microsoft.com/office/drawing/2014/main" id="{73E8EF34-D696-73C9-6F9B-3C640B1013EC}"/>
              </a:ext>
            </a:extLst>
          </p:cNvPr>
          <p:cNvSpPr txBox="1"/>
          <p:nvPr/>
        </p:nvSpPr>
        <p:spPr>
          <a:xfrm>
            <a:off x="3305135" y="950226"/>
            <a:ext cx="31408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Rubik Medium" pitchFamily="2" charset="-79"/>
                <a:ea typeface="Lato Heavy" charset="0"/>
                <a:cs typeface="Rubik Medium" pitchFamily="2" charset="-79"/>
              </a:rPr>
              <a:t>Lauren Kampsen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7963967-A754-9471-06A1-827CC7ABA028}"/>
              </a:ext>
            </a:extLst>
          </p:cNvPr>
          <p:cNvGrpSpPr/>
          <p:nvPr/>
        </p:nvGrpSpPr>
        <p:grpSpPr>
          <a:xfrm>
            <a:off x="3391674" y="391174"/>
            <a:ext cx="2333777" cy="276999"/>
            <a:chOff x="3323888" y="496617"/>
            <a:chExt cx="2333777" cy="276999"/>
          </a:xfrm>
        </p:grpSpPr>
        <p:sp>
          <p:nvSpPr>
            <p:cNvPr id="7" name="Graphic 65">
              <a:extLst>
                <a:ext uri="{FF2B5EF4-FFF2-40B4-BE49-F238E27FC236}">
                  <a16:creationId xmlns:a16="http://schemas.microsoft.com/office/drawing/2014/main" id="{FA9597D4-D449-B520-73BF-177787DD5488}"/>
                </a:ext>
              </a:extLst>
            </p:cNvPr>
            <p:cNvSpPr/>
            <p:nvPr/>
          </p:nvSpPr>
          <p:spPr>
            <a:xfrm>
              <a:off x="3323888" y="503660"/>
              <a:ext cx="262914" cy="262914"/>
            </a:xfrm>
            <a:custGeom>
              <a:avLst/>
              <a:gdLst>
                <a:gd name="connsiteX0" fmla="*/ 2421429 w 4842857"/>
                <a:gd name="connsiteY0" fmla="*/ 0 h 4842857"/>
                <a:gd name="connsiteX1" fmla="*/ 0 w 4842857"/>
                <a:gd name="connsiteY1" fmla="*/ 2421429 h 4842857"/>
                <a:gd name="connsiteX2" fmla="*/ 2421429 w 4842857"/>
                <a:gd name="connsiteY2" fmla="*/ 4842858 h 4842857"/>
                <a:gd name="connsiteX3" fmla="*/ 4842858 w 4842857"/>
                <a:gd name="connsiteY3" fmla="*/ 2421429 h 4842857"/>
                <a:gd name="connsiteX4" fmla="*/ 2421429 w 4842857"/>
                <a:gd name="connsiteY4" fmla="*/ 0 h 4842857"/>
                <a:gd name="connsiteX5" fmla="*/ 3023616 w 4842857"/>
                <a:gd name="connsiteY5" fmla="*/ 2506675 h 4842857"/>
                <a:gd name="connsiteX6" fmla="*/ 2629668 w 4842857"/>
                <a:gd name="connsiteY6" fmla="*/ 2506675 h 4842857"/>
                <a:gd name="connsiteX7" fmla="*/ 2629668 w 4842857"/>
                <a:gd name="connsiteY7" fmla="*/ 3910804 h 4842857"/>
                <a:gd name="connsiteX8" fmla="*/ 2045915 w 4842857"/>
                <a:gd name="connsiteY8" fmla="*/ 3910804 h 4842857"/>
                <a:gd name="connsiteX9" fmla="*/ 2045915 w 4842857"/>
                <a:gd name="connsiteY9" fmla="*/ 2506675 h 4842857"/>
                <a:gd name="connsiteX10" fmla="*/ 1768425 w 4842857"/>
                <a:gd name="connsiteY10" fmla="*/ 2506675 h 4842857"/>
                <a:gd name="connsiteX11" fmla="*/ 1768425 w 4842857"/>
                <a:gd name="connsiteY11" fmla="*/ 2010412 h 4842857"/>
                <a:gd name="connsiteX12" fmla="*/ 2045915 w 4842857"/>
                <a:gd name="connsiteY12" fmla="*/ 2010412 h 4842857"/>
                <a:gd name="connsiteX13" fmla="*/ 2045915 w 4842857"/>
                <a:gd name="connsiteY13" fmla="*/ 1689421 h 4842857"/>
                <a:gd name="connsiteX14" fmla="*/ 2635033 w 4842857"/>
                <a:gd name="connsiteY14" fmla="*/ 1100304 h 4842857"/>
                <a:gd name="connsiteX15" fmla="*/ 3067605 w 4842857"/>
                <a:gd name="connsiteY15" fmla="*/ 1101962 h 4842857"/>
                <a:gd name="connsiteX16" fmla="*/ 3067605 w 4842857"/>
                <a:gd name="connsiteY16" fmla="*/ 1583692 h 4842857"/>
                <a:gd name="connsiteX17" fmla="*/ 2753637 w 4842857"/>
                <a:gd name="connsiteY17" fmla="*/ 1583692 h 4842857"/>
                <a:gd name="connsiteX18" fmla="*/ 2629863 w 4842857"/>
                <a:gd name="connsiteY18" fmla="*/ 1718877 h 4842857"/>
                <a:gd name="connsiteX19" fmla="*/ 2629863 w 4842857"/>
                <a:gd name="connsiteY19" fmla="*/ 2010510 h 4842857"/>
                <a:gd name="connsiteX20" fmla="*/ 3074628 w 4842857"/>
                <a:gd name="connsiteY20" fmla="*/ 2010510 h 4842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842857" h="4842857">
                  <a:moveTo>
                    <a:pt x="2421429" y="0"/>
                  </a:moveTo>
                  <a:cubicBezTo>
                    <a:pt x="1086259" y="0"/>
                    <a:pt x="0" y="1086259"/>
                    <a:pt x="0" y="2421429"/>
                  </a:cubicBezTo>
                  <a:cubicBezTo>
                    <a:pt x="0" y="3756502"/>
                    <a:pt x="1086259" y="4842858"/>
                    <a:pt x="2421429" y="4842858"/>
                  </a:cubicBezTo>
                  <a:cubicBezTo>
                    <a:pt x="3756502" y="4842858"/>
                    <a:pt x="4842858" y="3756502"/>
                    <a:pt x="4842858" y="2421429"/>
                  </a:cubicBezTo>
                  <a:cubicBezTo>
                    <a:pt x="4842858" y="1086259"/>
                    <a:pt x="3756697" y="0"/>
                    <a:pt x="2421429" y="0"/>
                  </a:cubicBezTo>
                  <a:close/>
                  <a:moveTo>
                    <a:pt x="3023616" y="2506675"/>
                  </a:moveTo>
                  <a:lnTo>
                    <a:pt x="2629668" y="2506675"/>
                  </a:lnTo>
                  <a:lnTo>
                    <a:pt x="2629668" y="3910804"/>
                  </a:lnTo>
                  <a:lnTo>
                    <a:pt x="2045915" y="3910804"/>
                  </a:lnTo>
                  <a:cubicBezTo>
                    <a:pt x="2045915" y="3910804"/>
                    <a:pt x="2045915" y="3143585"/>
                    <a:pt x="2045915" y="2506675"/>
                  </a:cubicBezTo>
                  <a:lnTo>
                    <a:pt x="1768425" y="2506675"/>
                  </a:lnTo>
                  <a:lnTo>
                    <a:pt x="1768425" y="2010412"/>
                  </a:lnTo>
                  <a:lnTo>
                    <a:pt x="2045915" y="2010412"/>
                  </a:lnTo>
                  <a:lnTo>
                    <a:pt x="2045915" y="1689421"/>
                  </a:lnTo>
                  <a:cubicBezTo>
                    <a:pt x="2045915" y="1459529"/>
                    <a:pt x="2155156" y="1100304"/>
                    <a:pt x="2635033" y="1100304"/>
                  </a:cubicBezTo>
                  <a:lnTo>
                    <a:pt x="3067605" y="1101962"/>
                  </a:lnTo>
                  <a:lnTo>
                    <a:pt x="3067605" y="1583692"/>
                  </a:lnTo>
                  <a:cubicBezTo>
                    <a:pt x="3067605" y="1583692"/>
                    <a:pt x="2804745" y="1583692"/>
                    <a:pt x="2753637" y="1583692"/>
                  </a:cubicBezTo>
                  <a:cubicBezTo>
                    <a:pt x="2702528" y="1583692"/>
                    <a:pt x="2629863" y="1609247"/>
                    <a:pt x="2629863" y="1718877"/>
                  </a:cubicBezTo>
                  <a:lnTo>
                    <a:pt x="2629863" y="2010510"/>
                  </a:lnTo>
                  <a:lnTo>
                    <a:pt x="3074628" y="2010510"/>
                  </a:lnTo>
                  <a:close/>
                </a:path>
              </a:pathLst>
            </a:custGeom>
            <a:solidFill>
              <a:schemeClr val="accent1"/>
            </a:solidFill>
            <a:ln w="975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Graphic 75">
              <a:extLst>
                <a:ext uri="{FF2B5EF4-FFF2-40B4-BE49-F238E27FC236}">
                  <a16:creationId xmlns:a16="http://schemas.microsoft.com/office/drawing/2014/main" id="{4F6128F0-B274-5B5F-3336-4777D5F6F248}"/>
                </a:ext>
              </a:extLst>
            </p:cNvPr>
            <p:cNvSpPr/>
            <p:nvPr/>
          </p:nvSpPr>
          <p:spPr>
            <a:xfrm>
              <a:off x="4512783" y="503662"/>
              <a:ext cx="262912" cy="262912"/>
            </a:xfrm>
            <a:custGeom>
              <a:avLst/>
              <a:gdLst>
                <a:gd name="connsiteX0" fmla="*/ 2143125 w 4286250"/>
                <a:gd name="connsiteY0" fmla="*/ 0 h 4286250"/>
                <a:gd name="connsiteX1" fmla="*/ 0 w 4286250"/>
                <a:gd name="connsiteY1" fmla="*/ 2143125 h 4286250"/>
                <a:gd name="connsiteX2" fmla="*/ 2143125 w 4286250"/>
                <a:gd name="connsiteY2" fmla="*/ 4286250 h 4286250"/>
                <a:gd name="connsiteX3" fmla="*/ 4286250 w 4286250"/>
                <a:gd name="connsiteY3" fmla="*/ 2143125 h 4286250"/>
                <a:gd name="connsiteX4" fmla="*/ 2143125 w 4286250"/>
                <a:gd name="connsiteY4" fmla="*/ 0 h 4286250"/>
                <a:gd name="connsiteX5" fmla="*/ 3098483 w 4286250"/>
                <a:gd name="connsiteY5" fmla="*/ 1648778 h 4286250"/>
                <a:gd name="connsiteX6" fmla="*/ 2667000 w 4286250"/>
                <a:gd name="connsiteY6" fmla="*/ 2758440 h 4286250"/>
                <a:gd name="connsiteX7" fmla="*/ 952500 w 4286250"/>
                <a:gd name="connsiteY7" fmla="*/ 2906078 h 4286250"/>
                <a:gd name="connsiteX8" fmla="*/ 1644968 w 4286250"/>
                <a:gd name="connsiteY8" fmla="*/ 2707005 h 4286250"/>
                <a:gd name="connsiteX9" fmla="*/ 1204913 w 4286250"/>
                <a:gd name="connsiteY9" fmla="*/ 2352675 h 4286250"/>
                <a:gd name="connsiteX10" fmla="*/ 1423035 w 4286250"/>
                <a:gd name="connsiteY10" fmla="*/ 2352675 h 4286250"/>
                <a:gd name="connsiteX11" fmla="*/ 1046797 w 4286250"/>
                <a:gd name="connsiteY11" fmla="*/ 1878330 h 4286250"/>
                <a:gd name="connsiteX12" fmla="*/ 1273493 w 4286250"/>
                <a:gd name="connsiteY12" fmla="*/ 1924050 h 4286250"/>
                <a:gd name="connsiteX13" fmla="*/ 1122998 w 4286250"/>
                <a:gd name="connsiteY13" fmla="*/ 1303973 h 4286250"/>
                <a:gd name="connsiteX14" fmla="*/ 2123123 w 4286250"/>
                <a:gd name="connsiteY14" fmla="*/ 1764030 h 4286250"/>
                <a:gd name="connsiteX15" fmla="*/ 2596515 w 4286250"/>
                <a:gd name="connsiteY15" fmla="*/ 1189673 h 4286250"/>
                <a:gd name="connsiteX16" fmla="*/ 2941320 w 4286250"/>
                <a:gd name="connsiteY16" fmla="*/ 1334453 h 4286250"/>
                <a:gd name="connsiteX17" fmla="*/ 3268028 w 4286250"/>
                <a:gd name="connsiteY17" fmla="*/ 1236345 h 4286250"/>
                <a:gd name="connsiteX18" fmla="*/ 3068955 w 4286250"/>
                <a:gd name="connsiteY18" fmla="*/ 1487805 h 4286250"/>
                <a:gd name="connsiteX19" fmla="*/ 3332798 w 4286250"/>
                <a:gd name="connsiteY19" fmla="*/ 1443990 h 4286250"/>
                <a:gd name="connsiteX20" fmla="*/ 3098483 w 4286250"/>
                <a:gd name="connsiteY20" fmla="*/ 1648778 h 428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286250" h="4286250">
                  <a:moveTo>
                    <a:pt x="2143125" y="0"/>
                  </a:moveTo>
                  <a:cubicBezTo>
                    <a:pt x="959168" y="0"/>
                    <a:pt x="0" y="959168"/>
                    <a:pt x="0" y="2143125"/>
                  </a:cubicBezTo>
                  <a:cubicBezTo>
                    <a:pt x="0" y="3327083"/>
                    <a:pt x="959168" y="4286250"/>
                    <a:pt x="2143125" y="4286250"/>
                  </a:cubicBezTo>
                  <a:cubicBezTo>
                    <a:pt x="3327083" y="4286250"/>
                    <a:pt x="4286250" y="3327083"/>
                    <a:pt x="4286250" y="2143125"/>
                  </a:cubicBezTo>
                  <a:cubicBezTo>
                    <a:pt x="4286250" y="959168"/>
                    <a:pt x="3327083" y="0"/>
                    <a:pt x="2143125" y="0"/>
                  </a:cubicBezTo>
                  <a:close/>
                  <a:moveTo>
                    <a:pt x="3098483" y="1648778"/>
                  </a:moveTo>
                  <a:cubicBezTo>
                    <a:pt x="3098483" y="1648778"/>
                    <a:pt x="3168015" y="2283143"/>
                    <a:pt x="2667000" y="2758440"/>
                  </a:cubicBezTo>
                  <a:cubicBezTo>
                    <a:pt x="1965008" y="3424238"/>
                    <a:pt x="952500" y="2906078"/>
                    <a:pt x="952500" y="2906078"/>
                  </a:cubicBezTo>
                  <a:cubicBezTo>
                    <a:pt x="1439228" y="2911793"/>
                    <a:pt x="1644968" y="2707005"/>
                    <a:pt x="1644968" y="2707005"/>
                  </a:cubicBezTo>
                  <a:cubicBezTo>
                    <a:pt x="1244918" y="2638425"/>
                    <a:pt x="1204913" y="2352675"/>
                    <a:pt x="1204913" y="2352675"/>
                  </a:cubicBezTo>
                  <a:cubicBezTo>
                    <a:pt x="1273493" y="2395538"/>
                    <a:pt x="1423035" y="2352675"/>
                    <a:pt x="1423035" y="2352675"/>
                  </a:cubicBezTo>
                  <a:cubicBezTo>
                    <a:pt x="977265" y="2147888"/>
                    <a:pt x="1046797" y="1878330"/>
                    <a:pt x="1046797" y="1878330"/>
                  </a:cubicBezTo>
                  <a:cubicBezTo>
                    <a:pt x="1176338" y="1950720"/>
                    <a:pt x="1273493" y="1924050"/>
                    <a:pt x="1273493" y="1924050"/>
                  </a:cubicBezTo>
                  <a:cubicBezTo>
                    <a:pt x="926783" y="1623060"/>
                    <a:pt x="1122998" y="1303973"/>
                    <a:pt x="1122998" y="1303973"/>
                  </a:cubicBezTo>
                  <a:cubicBezTo>
                    <a:pt x="1731645" y="1883093"/>
                    <a:pt x="2123123" y="1764030"/>
                    <a:pt x="2123123" y="1764030"/>
                  </a:cubicBezTo>
                  <a:cubicBezTo>
                    <a:pt x="2095500" y="1356360"/>
                    <a:pt x="2336483" y="1198245"/>
                    <a:pt x="2596515" y="1189673"/>
                  </a:cubicBezTo>
                  <a:cubicBezTo>
                    <a:pt x="2815590" y="1182053"/>
                    <a:pt x="2941320" y="1334453"/>
                    <a:pt x="2941320" y="1334453"/>
                  </a:cubicBezTo>
                  <a:cubicBezTo>
                    <a:pt x="3109913" y="1348740"/>
                    <a:pt x="3268028" y="1236345"/>
                    <a:pt x="3268028" y="1236345"/>
                  </a:cubicBezTo>
                  <a:cubicBezTo>
                    <a:pt x="3253740" y="1372553"/>
                    <a:pt x="3068955" y="1487805"/>
                    <a:pt x="3068955" y="1487805"/>
                  </a:cubicBezTo>
                  <a:cubicBezTo>
                    <a:pt x="3165158" y="1496378"/>
                    <a:pt x="3332798" y="1443990"/>
                    <a:pt x="3332798" y="1443990"/>
                  </a:cubicBezTo>
                  <a:cubicBezTo>
                    <a:pt x="3246120" y="1603058"/>
                    <a:pt x="3098483" y="1648778"/>
                    <a:pt x="3098483" y="1648778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09C3D2C-6981-413F-AF2C-F77F0E643876}"/>
                </a:ext>
              </a:extLst>
            </p:cNvPr>
            <p:cNvSpPr txBox="1"/>
            <p:nvPr/>
          </p:nvSpPr>
          <p:spPr>
            <a:xfrm>
              <a:off x="3552095" y="496617"/>
              <a:ext cx="9146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username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C186705-3231-0E74-3AD2-7CCD7BCC322B}"/>
                </a:ext>
              </a:extLst>
            </p:cNvPr>
            <p:cNvSpPr txBox="1"/>
            <p:nvPr/>
          </p:nvSpPr>
          <p:spPr>
            <a:xfrm>
              <a:off x="4743029" y="496617"/>
              <a:ext cx="9146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username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1CD81851-305B-8DA6-805D-FAEFE9D9DA11}"/>
              </a:ext>
            </a:extLst>
          </p:cNvPr>
          <p:cNvSpPr txBox="1"/>
          <p:nvPr/>
        </p:nvSpPr>
        <p:spPr>
          <a:xfrm>
            <a:off x="3305136" y="2403951"/>
            <a:ext cx="3209964" cy="94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Business marketing professionals must acquire general marketing and customer service skills. They also must be able to match their firm's products and strengths.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F6D2FF0-68E4-CDC5-11B6-9E1A20386889}"/>
              </a:ext>
            </a:extLst>
          </p:cNvPr>
          <p:cNvGrpSpPr/>
          <p:nvPr/>
        </p:nvGrpSpPr>
        <p:grpSpPr>
          <a:xfrm>
            <a:off x="3330209" y="7698542"/>
            <a:ext cx="2850432" cy="1766999"/>
            <a:chOff x="702431" y="4308219"/>
            <a:chExt cx="2547896" cy="1766999"/>
          </a:xfrm>
        </p:grpSpPr>
        <p:sp>
          <p:nvSpPr>
            <p:cNvPr id="14" name="CuadroTexto 350">
              <a:extLst>
                <a:ext uri="{FF2B5EF4-FFF2-40B4-BE49-F238E27FC236}">
                  <a16:creationId xmlns:a16="http://schemas.microsoft.com/office/drawing/2014/main" id="{721078B4-E7A2-CCEA-0144-9F8D8929A98B}"/>
                </a:ext>
              </a:extLst>
            </p:cNvPr>
            <p:cNvSpPr txBox="1"/>
            <p:nvPr/>
          </p:nvSpPr>
          <p:spPr>
            <a:xfrm>
              <a:off x="702431" y="4308219"/>
              <a:ext cx="25478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  <a:latin typeface="Rubik Medium" pitchFamily="2" charset="-79"/>
                  <a:ea typeface="Lato Heavy" charset="0"/>
                  <a:cs typeface="Rubik Medium" pitchFamily="2" charset="-79"/>
                </a:rPr>
                <a:t>Education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2EDF59F-B5ED-FFB8-3A0D-8508897F4DDE}"/>
                </a:ext>
              </a:extLst>
            </p:cNvPr>
            <p:cNvSpPr txBox="1"/>
            <p:nvPr/>
          </p:nvSpPr>
          <p:spPr>
            <a:xfrm>
              <a:off x="702433" y="5064151"/>
              <a:ext cx="2547894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Business Marketing, (2012-2016)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B6DC0DF-F834-2524-15E2-EB2DADDD2D91}"/>
                </a:ext>
              </a:extLst>
            </p:cNvPr>
            <p:cNvSpPr txBox="1"/>
            <p:nvPr/>
          </p:nvSpPr>
          <p:spPr>
            <a:xfrm>
              <a:off x="702433" y="4769327"/>
              <a:ext cx="2547894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b="1" dirty="0">
                  <a:solidFill>
                    <a:schemeClr val="tx2"/>
                  </a:solidFill>
                  <a:latin typeface="Rubik SemiBold" pitchFamily="2" charset="-79"/>
                  <a:ea typeface="Lato Light" panose="020F0502020204030203" pitchFamily="34" charset="0"/>
                  <a:cs typeface="Rubik SemiBold" pitchFamily="2" charset="-79"/>
                </a:rPr>
                <a:t>Texas University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1A6FAC4-3F0B-83A4-2B28-7E1DDB0E2D56}"/>
                </a:ext>
              </a:extLst>
            </p:cNvPr>
            <p:cNvSpPr txBox="1"/>
            <p:nvPr/>
          </p:nvSpPr>
          <p:spPr>
            <a:xfrm>
              <a:off x="702433" y="5780394"/>
              <a:ext cx="2547894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Marketing, (2017-2018)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7A624CD-8EF5-3595-4BED-6EC1EABFB099}"/>
                </a:ext>
              </a:extLst>
            </p:cNvPr>
            <p:cNvSpPr txBox="1"/>
            <p:nvPr/>
          </p:nvSpPr>
          <p:spPr>
            <a:xfrm>
              <a:off x="702433" y="5485570"/>
              <a:ext cx="2547894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b="1" dirty="0">
                  <a:solidFill>
                    <a:schemeClr val="tx2"/>
                  </a:solidFill>
                  <a:latin typeface="Rubik SemiBold" pitchFamily="2" charset="-79"/>
                  <a:ea typeface="Lato Light" panose="020F0502020204030203" pitchFamily="34" charset="0"/>
                  <a:cs typeface="Rubik SemiBold" pitchFamily="2" charset="-79"/>
                </a:rPr>
                <a:t>Canada Master University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DA35780-47EA-D86B-9CF9-986BC13AB5A6}"/>
              </a:ext>
            </a:extLst>
          </p:cNvPr>
          <p:cNvGrpSpPr/>
          <p:nvPr/>
        </p:nvGrpSpPr>
        <p:grpSpPr>
          <a:xfrm>
            <a:off x="3305135" y="4244051"/>
            <a:ext cx="2850433" cy="3077205"/>
            <a:chOff x="3498057" y="4308219"/>
            <a:chExt cx="2657511" cy="3077205"/>
          </a:xfrm>
        </p:grpSpPr>
        <p:sp>
          <p:nvSpPr>
            <p:cNvPr id="21" name="CuadroTexto 350">
              <a:extLst>
                <a:ext uri="{FF2B5EF4-FFF2-40B4-BE49-F238E27FC236}">
                  <a16:creationId xmlns:a16="http://schemas.microsoft.com/office/drawing/2014/main" id="{075BF636-1BAB-5433-9EDD-C19C64E2A7D2}"/>
                </a:ext>
              </a:extLst>
            </p:cNvPr>
            <p:cNvSpPr txBox="1"/>
            <p:nvPr/>
          </p:nvSpPr>
          <p:spPr>
            <a:xfrm>
              <a:off x="3498057" y="4308219"/>
              <a:ext cx="26575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  <a:latin typeface="Rubik Medium" pitchFamily="2" charset="-79"/>
                  <a:ea typeface="Lato Heavy" charset="0"/>
                  <a:cs typeface="Rubik Medium" pitchFamily="2" charset="-79"/>
                </a:rPr>
                <a:t>Work Experience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F4A50DC-B594-D042-C706-8C0C8ED0A5EB}"/>
                </a:ext>
              </a:extLst>
            </p:cNvPr>
            <p:cNvSpPr txBox="1"/>
            <p:nvPr/>
          </p:nvSpPr>
          <p:spPr>
            <a:xfrm>
              <a:off x="3498058" y="5050807"/>
              <a:ext cx="2657510" cy="512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They also must be able to match their firm's products.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F6EFE70-D7E8-27ED-C541-612BFE8D533B}"/>
                </a:ext>
              </a:extLst>
            </p:cNvPr>
            <p:cNvSpPr txBox="1"/>
            <p:nvPr/>
          </p:nvSpPr>
          <p:spPr>
            <a:xfrm>
              <a:off x="3498058" y="4755983"/>
              <a:ext cx="2657510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b="1" dirty="0">
                  <a:solidFill>
                    <a:schemeClr val="tx2"/>
                  </a:solidFill>
                  <a:latin typeface="Rubik SemiBold" pitchFamily="2" charset="-79"/>
                  <a:ea typeface="Lato Light" panose="020F0502020204030203" pitchFamily="34" charset="0"/>
                  <a:cs typeface="Rubik SemiBold" pitchFamily="2" charset="-79"/>
                </a:rPr>
                <a:t>Company Name, 2017-2019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B97EFEB-B72E-5D95-73DA-33035A593EF1}"/>
                </a:ext>
              </a:extLst>
            </p:cNvPr>
            <p:cNvSpPr txBox="1"/>
            <p:nvPr/>
          </p:nvSpPr>
          <p:spPr>
            <a:xfrm>
              <a:off x="3498058" y="5975414"/>
              <a:ext cx="2657510" cy="512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To ensure profitability, business-to-business marketers also must price. 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84B5AC3-0913-F02F-C6C1-2989AEBD23AB}"/>
                </a:ext>
              </a:extLst>
            </p:cNvPr>
            <p:cNvSpPr txBox="1"/>
            <p:nvPr/>
          </p:nvSpPr>
          <p:spPr>
            <a:xfrm>
              <a:off x="3498058" y="5680590"/>
              <a:ext cx="2657510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b="1" dirty="0">
                  <a:solidFill>
                    <a:schemeClr val="tx2"/>
                  </a:solidFill>
                  <a:latin typeface="Rubik SemiBold" pitchFamily="2" charset="-79"/>
                  <a:ea typeface="Lato Light" panose="020F0502020204030203" pitchFamily="34" charset="0"/>
                  <a:cs typeface="Rubik SemiBold" pitchFamily="2" charset="-79"/>
                </a:rPr>
                <a:t>Company Name, 2019-2020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02B464D-C452-FD22-3F8B-A39240F0A8D7}"/>
                </a:ext>
              </a:extLst>
            </p:cNvPr>
            <p:cNvSpPr txBox="1"/>
            <p:nvPr/>
          </p:nvSpPr>
          <p:spPr>
            <a:xfrm>
              <a:off x="3498058" y="6872591"/>
              <a:ext cx="2657510" cy="512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To ensure profitability, business-to-business marketers also must price.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AEFD563-B39B-EC42-B624-76710837679A}"/>
                </a:ext>
              </a:extLst>
            </p:cNvPr>
            <p:cNvSpPr txBox="1"/>
            <p:nvPr/>
          </p:nvSpPr>
          <p:spPr>
            <a:xfrm>
              <a:off x="3498058" y="6577767"/>
              <a:ext cx="2657510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b="1" dirty="0">
                  <a:solidFill>
                    <a:schemeClr val="tx2"/>
                  </a:solidFill>
                  <a:latin typeface="Rubik SemiBold" pitchFamily="2" charset="-79"/>
                  <a:ea typeface="Lato Light" panose="020F0502020204030203" pitchFamily="34" charset="0"/>
                  <a:cs typeface="Rubik SemiBold" pitchFamily="2" charset="-79"/>
                </a:rPr>
                <a:t>Company Name, 2021-Now</a:t>
              </a:r>
            </a:p>
          </p:txBody>
        </p:sp>
      </p:grpSp>
      <p:sp>
        <p:nvSpPr>
          <p:cNvPr id="35" name="CuadroTexto 350">
            <a:extLst>
              <a:ext uri="{FF2B5EF4-FFF2-40B4-BE49-F238E27FC236}">
                <a16:creationId xmlns:a16="http://schemas.microsoft.com/office/drawing/2014/main" id="{60068106-F8D5-D41B-0B4A-A70496930504}"/>
              </a:ext>
            </a:extLst>
          </p:cNvPr>
          <p:cNvSpPr txBox="1"/>
          <p:nvPr/>
        </p:nvSpPr>
        <p:spPr>
          <a:xfrm>
            <a:off x="619125" y="5996161"/>
            <a:ext cx="212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Rubik Medium" pitchFamily="2" charset="-79"/>
                <a:ea typeface="Lato Heavy" charset="0"/>
                <a:cs typeface="Rubik Medium" pitchFamily="2" charset="-79"/>
              </a:rPr>
              <a:t>Skills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211FA61-392D-E680-8C29-4DA934FF6310}"/>
              </a:ext>
            </a:extLst>
          </p:cNvPr>
          <p:cNvSpPr txBox="1"/>
          <p:nvPr/>
        </p:nvSpPr>
        <p:spPr>
          <a:xfrm>
            <a:off x="619125" y="6459134"/>
            <a:ext cx="1848262" cy="1166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1. Microsoft PowerPoint</a:t>
            </a:r>
          </a:p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2. Microsoft Word</a:t>
            </a:r>
          </a:p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3. Microsoft Excel</a:t>
            </a:r>
          </a:p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4. Adobe Photoshop</a:t>
            </a:r>
          </a:p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5. Adobe Illustrator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BED0E34-B156-8111-7C72-92BD2200F158}"/>
              </a:ext>
            </a:extLst>
          </p:cNvPr>
          <p:cNvGrpSpPr/>
          <p:nvPr/>
        </p:nvGrpSpPr>
        <p:grpSpPr>
          <a:xfrm>
            <a:off x="702432" y="4292387"/>
            <a:ext cx="2378348" cy="1408957"/>
            <a:chOff x="655607" y="7790247"/>
            <a:chExt cx="2378348" cy="1408957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767FE732-2706-A904-A4D8-50AEA9110E5E}"/>
                </a:ext>
              </a:extLst>
            </p:cNvPr>
            <p:cNvSpPr txBox="1"/>
            <p:nvPr/>
          </p:nvSpPr>
          <p:spPr>
            <a:xfrm>
              <a:off x="1013546" y="7790247"/>
              <a:ext cx="2020409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(123) 456 7890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7E0E53B-8E96-6C8E-F25F-AFC887642CF1}"/>
                </a:ext>
              </a:extLst>
            </p:cNvPr>
            <p:cNvSpPr txBox="1"/>
            <p:nvPr/>
          </p:nvSpPr>
          <p:spPr>
            <a:xfrm>
              <a:off x="1013546" y="8238309"/>
              <a:ext cx="2020409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name@mail.com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9B831857-B2D8-EAA5-BBD1-EA5A6F407CDE}"/>
                </a:ext>
              </a:extLst>
            </p:cNvPr>
            <p:cNvSpPr txBox="1"/>
            <p:nvPr/>
          </p:nvSpPr>
          <p:spPr>
            <a:xfrm>
              <a:off x="1013546" y="8686371"/>
              <a:ext cx="2020409" cy="512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1234 Street Name, City, State, Country 12345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F98FB8C6-4016-79B8-93B9-C36D8183734B}"/>
                </a:ext>
              </a:extLst>
            </p:cNvPr>
            <p:cNvSpPr/>
            <p:nvPr/>
          </p:nvSpPr>
          <p:spPr>
            <a:xfrm>
              <a:off x="655607" y="7815672"/>
              <a:ext cx="262914" cy="26291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FC712332-7851-891F-721B-1565B547F9DC}"/>
                </a:ext>
              </a:extLst>
            </p:cNvPr>
            <p:cNvSpPr/>
            <p:nvPr/>
          </p:nvSpPr>
          <p:spPr>
            <a:xfrm>
              <a:off x="726886" y="7886936"/>
              <a:ext cx="120356" cy="120386"/>
            </a:xfrm>
            <a:custGeom>
              <a:avLst/>
              <a:gdLst>
                <a:gd name="connsiteX0" fmla="*/ 2118401 w 2166363"/>
                <a:gd name="connsiteY0" fmla="*/ 1615985 h 2166908"/>
                <a:gd name="connsiteX1" fmla="*/ 1819888 w 2166363"/>
                <a:gd name="connsiteY1" fmla="*/ 1367859 h 2166908"/>
                <a:gd name="connsiteX2" fmla="*/ 1288869 w 2166363"/>
                <a:gd name="connsiteY2" fmla="*/ 1608270 h 2166908"/>
                <a:gd name="connsiteX3" fmla="*/ 875579 w 2166363"/>
                <a:gd name="connsiteY3" fmla="*/ 1290802 h 2166908"/>
                <a:gd name="connsiteX4" fmla="*/ 558111 w 2166363"/>
                <a:gd name="connsiteY4" fmla="*/ 877512 h 2166908"/>
                <a:gd name="connsiteX5" fmla="*/ 798522 w 2166363"/>
                <a:gd name="connsiteY5" fmla="*/ 346493 h 2166908"/>
                <a:gd name="connsiteX6" fmla="*/ 550872 w 2166363"/>
                <a:gd name="connsiteY6" fmla="*/ 47980 h 2166908"/>
                <a:gd name="connsiteX7" fmla="*/ 566779 w 2166363"/>
                <a:gd name="connsiteY7" fmla="*/ 1566169 h 2166908"/>
                <a:gd name="connsiteX8" fmla="*/ 583733 w 2166363"/>
                <a:gd name="connsiteY8" fmla="*/ 1583029 h 2166908"/>
                <a:gd name="connsiteX9" fmla="*/ 600688 w 2166363"/>
                <a:gd name="connsiteY9" fmla="*/ 1600078 h 2166908"/>
                <a:gd name="connsiteX10" fmla="*/ 2118401 w 2166363"/>
                <a:gd name="connsiteY10" fmla="*/ 1615985 h 216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6363" h="2166908">
                  <a:moveTo>
                    <a:pt x="2118401" y="1615985"/>
                  </a:moveTo>
                  <a:lnTo>
                    <a:pt x="1819888" y="1367859"/>
                  </a:lnTo>
                  <a:cubicBezTo>
                    <a:pt x="1629388" y="1177359"/>
                    <a:pt x="1289822" y="1607318"/>
                    <a:pt x="1288869" y="1608270"/>
                  </a:cubicBezTo>
                  <a:cubicBezTo>
                    <a:pt x="1262390" y="1634654"/>
                    <a:pt x="1049601" y="1464728"/>
                    <a:pt x="875579" y="1290802"/>
                  </a:cubicBezTo>
                  <a:cubicBezTo>
                    <a:pt x="701558" y="1116875"/>
                    <a:pt x="531727" y="903992"/>
                    <a:pt x="558111" y="877512"/>
                  </a:cubicBezTo>
                  <a:cubicBezTo>
                    <a:pt x="559159" y="876560"/>
                    <a:pt x="989117" y="537089"/>
                    <a:pt x="798522" y="346493"/>
                  </a:cubicBezTo>
                  <a:lnTo>
                    <a:pt x="550872" y="47980"/>
                  </a:lnTo>
                  <a:cubicBezTo>
                    <a:pt x="283505" y="-185002"/>
                    <a:pt x="-550980" y="448030"/>
                    <a:pt x="566779" y="1566169"/>
                  </a:cubicBezTo>
                  <a:lnTo>
                    <a:pt x="583733" y="1583029"/>
                  </a:lnTo>
                  <a:lnTo>
                    <a:pt x="600688" y="1600078"/>
                  </a:lnTo>
                  <a:cubicBezTo>
                    <a:pt x="1717970" y="2717837"/>
                    <a:pt x="2351383" y="1883543"/>
                    <a:pt x="2118401" y="1615985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01A6CD79-E28A-F3B8-A3BC-02DF17EA851D}"/>
                </a:ext>
              </a:extLst>
            </p:cNvPr>
            <p:cNvSpPr/>
            <p:nvPr/>
          </p:nvSpPr>
          <p:spPr>
            <a:xfrm>
              <a:off x="656448" y="8274940"/>
              <a:ext cx="262914" cy="26291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44" name="Graphic 12">
              <a:extLst>
                <a:ext uri="{FF2B5EF4-FFF2-40B4-BE49-F238E27FC236}">
                  <a16:creationId xmlns:a16="http://schemas.microsoft.com/office/drawing/2014/main" id="{7D414708-1AA4-FE78-1811-7572BB2AD6E6}"/>
                </a:ext>
              </a:extLst>
            </p:cNvPr>
            <p:cNvGrpSpPr/>
            <p:nvPr/>
          </p:nvGrpSpPr>
          <p:grpSpPr>
            <a:xfrm>
              <a:off x="729526" y="8363195"/>
              <a:ext cx="116761" cy="86403"/>
              <a:chOff x="2328576" y="4138612"/>
              <a:chExt cx="2200846" cy="1628679"/>
            </a:xfrm>
            <a:solidFill>
              <a:schemeClr val="bg1"/>
            </a:solidFill>
          </p:grpSpPr>
          <p:sp>
            <p:nvSpPr>
              <p:cNvPr id="47" name="Freeform 46">
                <a:extLst>
                  <a:ext uri="{FF2B5EF4-FFF2-40B4-BE49-F238E27FC236}">
                    <a16:creationId xmlns:a16="http://schemas.microsoft.com/office/drawing/2014/main" id="{2B7A06C8-9FBB-78EA-C063-56E946D7D06B}"/>
                  </a:ext>
                </a:extLst>
              </p:cNvPr>
              <p:cNvSpPr/>
              <p:nvPr/>
            </p:nvSpPr>
            <p:spPr>
              <a:xfrm>
                <a:off x="2361914" y="4138612"/>
                <a:ext cx="2133885" cy="778018"/>
              </a:xfrm>
              <a:custGeom>
                <a:avLst/>
                <a:gdLst>
                  <a:gd name="connsiteX0" fmla="*/ 1977009 w 2133885"/>
                  <a:gd name="connsiteY0" fmla="*/ 0 h 778018"/>
                  <a:gd name="connsiteX1" fmla="*/ 157163 w 2133885"/>
                  <a:gd name="connsiteY1" fmla="*/ 0 h 778018"/>
                  <a:gd name="connsiteX2" fmla="*/ 0 w 2133885"/>
                  <a:gd name="connsiteY2" fmla="*/ 82963 h 778018"/>
                  <a:gd name="connsiteX3" fmla="*/ 909828 w 2133885"/>
                  <a:gd name="connsiteY3" fmla="*/ 728091 h 778018"/>
                  <a:gd name="connsiteX4" fmla="*/ 1224153 w 2133885"/>
                  <a:gd name="connsiteY4" fmla="*/ 728091 h 778018"/>
                  <a:gd name="connsiteX5" fmla="*/ 2133886 w 2133885"/>
                  <a:gd name="connsiteY5" fmla="*/ 82963 h 778018"/>
                  <a:gd name="connsiteX6" fmla="*/ 1977009 w 2133885"/>
                  <a:gd name="connsiteY6" fmla="*/ 0 h 778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33885" h="778018">
                    <a:moveTo>
                      <a:pt x="1977009" y="0"/>
                    </a:moveTo>
                    <a:lnTo>
                      <a:pt x="157163" y="0"/>
                    </a:lnTo>
                    <a:cubicBezTo>
                      <a:pt x="94297" y="29"/>
                      <a:pt x="35490" y="31070"/>
                      <a:pt x="0" y="82963"/>
                    </a:cubicBezTo>
                    <a:lnTo>
                      <a:pt x="909828" y="728091"/>
                    </a:lnTo>
                    <a:cubicBezTo>
                      <a:pt x="1004030" y="794661"/>
                      <a:pt x="1129951" y="794661"/>
                      <a:pt x="1224153" y="728091"/>
                    </a:cubicBezTo>
                    <a:lnTo>
                      <a:pt x="2133886" y="82963"/>
                    </a:lnTo>
                    <a:cubicBezTo>
                      <a:pt x="2098453" y="31156"/>
                      <a:pt x="2039779" y="124"/>
                      <a:pt x="1977009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Freeform 47">
                <a:extLst>
                  <a:ext uri="{FF2B5EF4-FFF2-40B4-BE49-F238E27FC236}">
                    <a16:creationId xmlns:a16="http://schemas.microsoft.com/office/drawing/2014/main" id="{120CBDCF-F3C4-4B9A-2863-D74EAE136028}"/>
                  </a:ext>
                </a:extLst>
              </p:cNvPr>
              <p:cNvSpPr/>
              <p:nvPr/>
            </p:nvSpPr>
            <p:spPr>
              <a:xfrm>
                <a:off x="2328576" y="4364640"/>
                <a:ext cx="2200846" cy="1402651"/>
              </a:xfrm>
              <a:custGeom>
                <a:avLst/>
                <a:gdLst>
                  <a:gd name="connsiteX0" fmla="*/ 1336262 w 2200846"/>
                  <a:gd name="connsiteY0" fmla="*/ 612934 h 1402651"/>
                  <a:gd name="connsiteX1" fmla="*/ 864489 w 2200846"/>
                  <a:gd name="connsiteY1" fmla="*/ 612934 h 1402651"/>
                  <a:gd name="connsiteX2" fmla="*/ 0 w 2200846"/>
                  <a:gd name="connsiteY2" fmla="*/ 0 h 1402651"/>
                  <a:gd name="connsiteX3" fmla="*/ 0 w 2200846"/>
                  <a:gd name="connsiteY3" fmla="*/ 1212152 h 1402651"/>
                  <a:gd name="connsiteX4" fmla="*/ 190500 w 2200846"/>
                  <a:gd name="connsiteY4" fmla="*/ 1402652 h 1402651"/>
                  <a:gd name="connsiteX5" fmla="*/ 2010347 w 2200846"/>
                  <a:gd name="connsiteY5" fmla="*/ 1402652 h 1402651"/>
                  <a:gd name="connsiteX6" fmla="*/ 2200847 w 2200846"/>
                  <a:gd name="connsiteY6" fmla="*/ 1212152 h 1402651"/>
                  <a:gd name="connsiteX7" fmla="*/ 2200847 w 2200846"/>
                  <a:gd name="connsiteY7" fmla="*/ 0 h 140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00846" h="1402651">
                    <a:moveTo>
                      <a:pt x="1336262" y="612934"/>
                    </a:moveTo>
                    <a:cubicBezTo>
                      <a:pt x="1194921" y="712994"/>
                      <a:pt x="1005830" y="712994"/>
                      <a:pt x="864489" y="612934"/>
                    </a:cubicBezTo>
                    <a:lnTo>
                      <a:pt x="0" y="0"/>
                    </a:lnTo>
                    <a:lnTo>
                      <a:pt x="0" y="1212152"/>
                    </a:lnTo>
                    <a:cubicBezTo>
                      <a:pt x="0" y="1317365"/>
                      <a:pt x="85287" y="1402652"/>
                      <a:pt x="190500" y="1402652"/>
                    </a:cubicBezTo>
                    <a:lnTo>
                      <a:pt x="2010347" y="1402652"/>
                    </a:lnTo>
                    <a:cubicBezTo>
                      <a:pt x="2115560" y="1402652"/>
                      <a:pt x="2200847" y="1317365"/>
                      <a:pt x="2200847" y="1212152"/>
                    </a:cubicBezTo>
                    <a:lnTo>
                      <a:pt x="2200847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8EB8E11-4A94-BEA0-273D-6B0804CFA45B}"/>
                </a:ext>
              </a:extLst>
            </p:cNvPr>
            <p:cNvSpPr/>
            <p:nvPr/>
          </p:nvSpPr>
          <p:spPr>
            <a:xfrm>
              <a:off x="661879" y="8718384"/>
              <a:ext cx="262914" cy="26291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6" name="Graphic 27">
              <a:extLst>
                <a:ext uri="{FF2B5EF4-FFF2-40B4-BE49-F238E27FC236}">
                  <a16:creationId xmlns:a16="http://schemas.microsoft.com/office/drawing/2014/main" id="{ADA1C227-ABDB-6E8B-CE0B-738EE7A2B2B9}"/>
                </a:ext>
              </a:extLst>
            </p:cNvPr>
            <p:cNvSpPr/>
            <p:nvPr/>
          </p:nvSpPr>
          <p:spPr>
            <a:xfrm>
              <a:off x="752120" y="8788021"/>
              <a:ext cx="82432" cy="123648"/>
            </a:xfrm>
            <a:custGeom>
              <a:avLst/>
              <a:gdLst>
                <a:gd name="connsiteX0" fmla="*/ 1625603 w 3251206"/>
                <a:gd name="connsiteY0" fmla="*/ 0 h 4876800"/>
                <a:gd name="connsiteX1" fmla="*/ 0 w 3251206"/>
                <a:gd name="connsiteY1" fmla="*/ 1625603 h 4876800"/>
                <a:gd name="connsiteX2" fmla="*/ 195167 w 3251206"/>
                <a:gd name="connsiteY2" fmla="*/ 2398119 h 4876800"/>
                <a:gd name="connsiteX3" fmla="*/ 1536706 w 3251206"/>
                <a:gd name="connsiteY3" fmla="*/ 4824413 h 4876800"/>
                <a:gd name="connsiteX4" fmla="*/ 1625603 w 3251206"/>
                <a:gd name="connsiteY4" fmla="*/ 4876800 h 4876800"/>
                <a:gd name="connsiteX5" fmla="*/ 1714500 w 3251206"/>
                <a:gd name="connsiteY5" fmla="*/ 4824413 h 4876800"/>
                <a:gd name="connsiteX6" fmla="*/ 3056535 w 3251206"/>
                <a:gd name="connsiteY6" fmla="*/ 2397319 h 4876800"/>
                <a:gd name="connsiteX7" fmla="*/ 3251206 w 3251206"/>
                <a:gd name="connsiteY7" fmla="*/ 1625594 h 4876800"/>
                <a:gd name="connsiteX8" fmla="*/ 1625603 w 3251206"/>
                <a:gd name="connsiteY8" fmla="*/ 0 h 4876800"/>
                <a:gd name="connsiteX9" fmla="*/ 1625603 w 3251206"/>
                <a:gd name="connsiteY9" fmla="*/ 2438400 h 4876800"/>
                <a:gd name="connsiteX10" fmla="*/ 812806 w 3251206"/>
                <a:gd name="connsiteY10" fmla="*/ 1625603 h 4876800"/>
                <a:gd name="connsiteX11" fmla="*/ 1625603 w 3251206"/>
                <a:gd name="connsiteY11" fmla="*/ 812806 h 4876800"/>
                <a:gd name="connsiteX12" fmla="*/ 2438400 w 3251206"/>
                <a:gd name="connsiteY12" fmla="*/ 1625603 h 4876800"/>
                <a:gd name="connsiteX13" fmla="*/ 1625603 w 3251206"/>
                <a:gd name="connsiteY13" fmla="*/ 2438400 h 487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51206" h="4876800">
                  <a:moveTo>
                    <a:pt x="1625603" y="0"/>
                  </a:moveTo>
                  <a:cubicBezTo>
                    <a:pt x="729263" y="0"/>
                    <a:pt x="0" y="729263"/>
                    <a:pt x="0" y="1625603"/>
                  </a:cubicBezTo>
                  <a:cubicBezTo>
                    <a:pt x="0" y="1894685"/>
                    <a:pt x="67275" y="2161480"/>
                    <a:pt x="195167" y="2398119"/>
                  </a:cubicBezTo>
                  <a:lnTo>
                    <a:pt x="1536706" y="4824413"/>
                  </a:lnTo>
                  <a:cubicBezTo>
                    <a:pt x="1554566" y="4856760"/>
                    <a:pt x="1588599" y="4876800"/>
                    <a:pt x="1625603" y="4876800"/>
                  </a:cubicBezTo>
                  <a:cubicBezTo>
                    <a:pt x="1662608" y="4876800"/>
                    <a:pt x="1696641" y="4856760"/>
                    <a:pt x="1714500" y="4824413"/>
                  </a:cubicBezTo>
                  <a:lnTo>
                    <a:pt x="3056535" y="2397319"/>
                  </a:lnTo>
                  <a:cubicBezTo>
                    <a:pt x="3183931" y="2161480"/>
                    <a:pt x="3251206" y="1894675"/>
                    <a:pt x="3251206" y="1625594"/>
                  </a:cubicBezTo>
                  <a:cubicBezTo>
                    <a:pt x="3251206" y="729263"/>
                    <a:pt x="2521944" y="0"/>
                    <a:pt x="1625603" y="0"/>
                  </a:cubicBezTo>
                  <a:close/>
                  <a:moveTo>
                    <a:pt x="1625603" y="2438400"/>
                  </a:moveTo>
                  <a:cubicBezTo>
                    <a:pt x="1177433" y="2438400"/>
                    <a:pt x="812806" y="2073773"/>
                    <a:pt x="812806" y="1625603"/>
                  </a:cubicBezTo>
                  <a:cubicBezTo>
                    <a:pt x="812806" y="1177433"/>
                    <a:pt x="1177433" y="812806"/>
                    <a:pt x="1625603" y="812806"/>
                  </a:cubicBezTo>
                  <a:cubicBezTo>
                    <a:pt x="2073774" y="812806"/>
                    <a:pt x="2438400" y="1177433"/>
                    <a:pt x="2438400" y="1625603"/>
                  </a:cubicBezTo>
                  <a:cubicBezTo>
                    <a:pt x="2438400" y="2073773"/>
                    <a:pt x="2073774" y="2438400"/>
                    <a:pt x="1625603" y="243840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9" name="CuadroTexto 350">
            <a:extLst>
              <a:ext uri="{FF2B5EF4-FFF2-40B4-BE49-F238E27FC236}">
                <a16:creationId xmlns:a16="http://schemas.microsoft.com/office/drawing/2014/main" id="{18E724CB-1752-2519-1A31-FC1E99F7E501}"/>
              </a:ext>
            </a:extLst>
          </p:cNvPr>
          <p:cNvSpPr txBox="1"/>
          <p:nvPr/>
        </p:nvSpPr>
        <p:spPr>
          <a:xfrm>
            <a:off x="619125" y="7901775"/>
            <a:ext cx="212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Rubik Medium" pitchFamily="2" charset="-79"/>
                <a:ea typeface="Lato Heavy" charset="0"/>
                <a:cs typeface="Rubik Medium" pitchFamily="2" charset="-79"/>
              </a:rPr>
              <a:t>References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4EA2AF9-44D9-E979-6532-F417852880C3}"/>
              </a:ext>
            </a:extLst>
          </p:cNvPr>
          <p:cNvSpPr txBox="1"/>
          <p:nvPr/>
        </p:nvSpPr>
        <p:spPr>
          <a:xfrm>
            <a:off x="619124" y="8278921"/>
            <a:ext cx="2352675" cy="1166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Matt Smith, (123) 456 7890</a:t>
            </a:r>
          </a:p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Company Name</a:t>
            </a:r>
          </a:p>
          <a:p>
            <a:pPr>
              <a:lnSpc>
                <a:spcPts val="1740"/>
              </a:lnSpc>
            </a:pPr>
            <a:endParaRPr lang="en-US" sz="1200" dirty="0">
              <a:latin typeface="Rubik Light" pitchFamily="2" charset="-79"/>
              <a:ea typeface="Lato Light" panose="020F0502020204030203" pitchFamily="34" charset="0"/>
              <a:cs typeface="Rubik Light" pitchFamily="2" charset="-79"/>
            </a:endParaRPr>
          </a:p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Rachel Clark, (123) 456 7890</a:t>
            </a:r>
          </a:p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Company Name</a:t>
            </a:r>
          </a:p>
        </p:txBody>
      </p:sp>
      <p:pic>
        <p:nvPicPr>
          <p:cNvPr id="31" name="Marcador de posición de imagen 30">
            <a:extLst>
              <a:ext uri="{FF2B5EF4-FFF2-40B4-BE49-F238E27FC236}">
                <a16:creationId xmlns:a16="http://schemas.microsoft.com/office/drawing/2014/main" id="{EEA2F7BA-774A-346B-565E-4F2FE103747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606" r="60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969635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44">
      <a:dk1>
        <a:srgbClr val="7B7C7F"/>
      </a:dk1>
      <a:lt1>
        <a:srgbClr val="FFFFFF"/>
      </a:lt1>
      <a:dk2>
        <a:srgbClr val="001F5E"/>
      </a:dk2>
      <a:lt2>
        <a:srgbClr val="FEFFFE"/>
      </a:lt2>
      <a:accent1>
        <a:srgbClr val="6668F6"/>
      </a:accent1>
      <a:accent2>
        <a:srgbClr val="34E7D1"/>
      </a:accent2>
      <a:accent3>
        <a:srgbClr val="FFBC3F"/>
      </a:accent3>
      <a:accent4>
        <a:srgbClr val="F08E00"/>
      </a:accent4>
      <a:accent5>
        <a:srgbClr val="FF7FF8"/>
      </a:accent5>
      <a:accent6>
        <a:srgbClr val="E1EBF0"/>
      </a:accent6>
      <a:hlink>
        <a:srgbClr val="8661C1"/>
      </a:hlink>
      <a:folHlink>
        <a:srgbClr val="367FFC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11714</TotalTime>
  <Words>154</Words>
  <Application>Microsoft Macintosh PowerPoint</Application>
  <PresentationFormat>A4 (210 x 297 mm)</PresentationFormat>
  <Paragraphs>32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Rubik Light</vt:lpstr>
      <vt:lpstr>Rubik Medium</vt:lpstr>
      <vt:lpstr>Rubik SemiBold</vt:lpstr>
      <vt:lpstr>Office Theme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Luis Lopez</dc:creator>
  <cp:lastModifiedBy>Gerardo Esteban Pérez Gómez</cp:lastModifiedBy>
  <cp:revision>1494</cp:revision>
  <dcterms:created xsi:type="dcterms:W3CDTF">2020-05-04T13:20:50Z</dcterms:created>
  <dcterms:modified xsi:type="dcterms:W3CDTF">2023-02-13T15:54:50Z</dcterms:modified>
</cp:coreProperties>
</file>