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03" r:id="rId1"/>
  </p:sldMasterIdLst>
  <p:notesMasterIdLst>
    <p:notesMasterId r:id="rId3"/>
  </p:notesMasterIdLst>
  <p:sldIdLst>
    <p:sldId id="351" r:id="rId2"/>
  </p:sldIdLst>
  <p:sldSz cx="6858000" cy="9906000" type="A4"/>
  <p:notesSz cx="9144000" cy="6858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CC6A5"/>
    <a:srgbClr val="F7A779"/>
    <a:srgbClr val="E3C0E3"/>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6D9F66E-5EB9-4882-86FB-DCBF35E3C3E4}" styleName="Medium Style 4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7E9639D4-E3E2-4D34-9284-5A2195B3D0D7}" styleName="Light Style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912C8C85-51F0-491E-9774-3900AFEF0FD7}" styleName="Light Style 2 - Accent 6">
    <a:wholeTbl>
      <a:tcTxStyle>
        <a:fontRef idx="minor">
          <a:scrgbClr r="0" g="0" b="0"/>
        </a:fontRef>
        <a:schemeClr val="tx1"/>
      </a:tcTxStyle>
      <a:tcStyle>
        <a:tcBdr>
          <a:left>
            <a:lnRef idx="1">
              <a:schemeClr val="accent6"/>
            </a:lnRef>
          </a:left>
          <a:right>
            <a:lnRef idx="1">
              <a:schemeClr val="accent6"/>
            </a:lnRef>
          </a:right>
          <a:top>
            <a:lnRef idx="1">
              <a:schemeClr val="accent6"/>
            </a:lnRef>
          </a:top>
          <a:bottom>
            <a:lnRef idx="1">
              <a:schemeClr val="accent6"/>
            </a:lnRef>
          </a:bottom>
          <a:insideH>
            <a:ln>
              <a:noFill/>
            </a:ln>
          </a:insideH>
          <a:insideV>
            <a:ln>
              <a:noFill/>
            </a:ln>
          </a:insideV>
        </a:tcBdr>
        <a:fill>
          <a:noFill/>
        </a:fill>
      </a:tcStyle>
    </a:wholeTbl>
    <a:band1H>
      <a:tcStyle>
        <a:tcBdr>
          <a:top>
            <a:lnRef idx="1">
              <a:schemeClr val="accent6"/>
            </a:lnRef>
          </a:top>
          <a:bottom>
            <a:lnRef idx="1">
              <a:schemeClr val="accent6"/>
            </a:lnRef>
          </a:bottom>
        </a:tcBdr>
      </a:tcStyle>
    </a:band1H>
    <a:band1V>
      <a:tcStyle>
        <a:tcBdr>
          <a:left>
            <a:lnRef idx="1">
              <a:schemeClr val="accent6"/>
            </a:lnRef>
          </a:left>
          <a:right>
            <a:lnRef idx="1">
              <a:schemeClr val="accent6"/>
            </a:lnRef>
          </a:right>
        </a:tcBdr>
      </a:tcStyle>
    </a:band1V>
    <a:band2V>
      <a:tcStyle>
        <a:tcBdr>
          <a:left>
            <a:lnRef idx="1">
              <a:schemeClr val="accent6"/>
            </a:lnRef>
          </a:left>
          <a:right>
            <a:lnRef idx="1">
              <a:schemeClr val="accent6"/>
            </a:lnRef>
          </a:right>
        </a:tcBdr>
      </a:tcStyle>
    </a:band2V>
    <a:lastCol>
      <a:tcTxStyle b="on"/>
      <a:tcStyle>
        <a:tcBdr/>
      </a:tcStyle>
    </a:lastCol>
    <a:firstCol>
      <a:tcTxStyle b="on"/>
      <a:tcStyle>
        <a:tcBdr/>
      </a:tcStyle>
    </a:firstCol>
    <a:lastRow>
      <a:tcTxStyle b="on"/>
      <a:tcStyle>
        <a:tcBdr>
          <a:top>
            <a:ln w="50800" cmpd="dbl">
              <a:solidFill>
                <a:schemeClr val="accent6"/>
              </a:solidFill>
            </a:ln>
          </a:top>
        </a:tcBdr>
      </a:tcStyle>
    </a:lastRow>
    <a:firstRow>
      <a:tcTxStyle b="on">
        <a:fontRef idx="minor">
          <a:scrgbClr r="0" g="0" b="0"/>
        </a:fontRef>
        <a:schemeClr val="bg1"/>
      </a:tcTxStyle>
      <a:tcStyle>
        <a:tcBdr/>
        <a:fillRef idx="1">
          <a:schemeClr val="accent6"/>
        </a:fillRef>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08FB837D-C827-4EFA-A057-4D05807E0F7C}" styleName="Themed Style 1 - Accent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153"/>
    <p:restoredTop sz="95865"/>
  </p:normalViewPr>
  <p:slideViewPr>
    <p:cSldViewPr snapToGrid="0" snapToObjects="1">
      <p:cViewPr varScale="1">
        <p:scale>
          <a:sx n="89" d="100"/>
          <a:sy n="89" d="100"/>
        </p:scale>
        <p:origin x="3352" y="168"/>
      </p:cViewPr>
      <p:guideLst/>
    </p:cSldViewPr>
  </p:slideViewPr>
  <p:notesTextViewPr>
    <p:cViewPr>
      <p:scale>
        <a:sx n="105" d="100"/>
        <a:sy n="105" d="100"/>
      </p:scale>
      <p:origin x="0" y="0"/>
    </p:cViewPr>
  </p:notesTextViewPr>
  <p:sorterViewPr>
    <p:cViewPr varScale="1">
      <p:scale>
        <a:sx n="96" d="100"/>
        <a:sy n="96" d="100"/>
      </p:scale>
      <p:origin x="0" y="0"/>
    </p:cViewPr>
  </p:sorter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962400" cy="344091"/>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5179484" y="0"/>
            <a:ext cx="3962400" cy="344091"/>
          </a:xfrm>
          <a:prstGeom prst="rect">
            <a:avLst/>
          </a:prstGeom>
        </p:spPr>
        <p:txBody>
          <a:bodyPr vert="horz" lIns="91440" tIns="45720" rIns="91440" bIns="45720" rtlCol="0"/>
          <a:lstStyle>
            <a:lvl1pPr algn="r">
              <a:defRPr sz="1200"/>
            </a:lvl1pPr>
          </a:lstStyle>
          <a:p>
            <a:fld id="{819824C1-3D05-2945-8CAD-B16B27066FBC}" type="datetimeFigureOut">
              <a:rPr lang="en-US" smtClean="0"/>
              <a:t>2/13/23</a:t>
            </a:fld>
            <a:endParaRPr lang="en-US"/>
          </a:p>
        </p:txBody>
      </p:sp>
      <p:sp>
        <p:nvSpPr>
          <p:cNvPr id="4" name="Slide Image Placeholder 3"/>
          <p:cNvSpPr>
            <a:spLocks noGrp="1" noRot="1" noChangeAspect="1"/>
          </p:cNvSpPr>
          <p:nvPr>
            <p:ph type="sldImg" idx="2"/>
          </p:nvPr>
        </p:nvSpPr>
        <p:spPr>
          <a:xfrm>
            <a:off x="3770313" y="857250"/>
            <a:ext cx="1603375" cy="231457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914400" y="3300412"/>
            <a:ext cx="7315200" cy="2700338"/>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6513910"/>
            <a:ext cx="3962400" cy="34409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5179484" y="6513910"/>
            <a:ext cx="3962400" cy="344090"/>
          </a:xfrm>
          <a:prstGeom prst="rect">
            <a:avLst/>
          </a:prstGeom>
        </p:spPr>
        <p:txBody>
          <a:bodyPr vert="horz" lIns="91440" tIns="45720" rIns="91440" bIns="45720" rtlCol="0" anchor="b"/>
          <a:lstStyle>
            <a:lvl1pPr algn="r">
              <a:defRPr sz="1200"/>
            </a:lvl1pPr>
          </a:lstStyle>
          <a:p>
            <a:fld id="{BF54F874-8904-1140-9345-65A2416DE114}" type="slidenum">
              <a:rPr lang="en-US" smtClean="0"/>
              <a:t>‹Nº›</a:t>
            </a:fld>
            <a:endParaRPr lang="en-US"/>
          </a:p>
        </p:txBody>
      </p:sp>
    </p:spTree>
    <p:extLst>
      <p:ext uri="{BB962C8B-B14F-4D97-AF65-F5344CB8AC3E}">
        <p14:creationId xmlns:p14="http://schemas.microsoft.com/office/powerpoint/2010/main" val="2020839280"/>
      </p:ext>
    </p:extLst>
  </p:cSld>
  <p:clrMap bg1="lt1" tx1="dk1" bg2="lt2" tx2="dk2" accent1="accent1" accent2="accent2" accent3="accent3" accent4="accent4" accent5="accent5" accent6="accent6" hlink="hlink" folHlink="folHlink"/>
  <p:notesStyle>
    <a:lvl1pPr marL="0" algn="l" defTabSz="914263" rtl="0" eaLnBrk="1" latinLnBrk="0" hangingPunct="1">
      <a:defRPr sz="1200" kern="1200">
        <a:solidFill>
          <a:schemeClr val="tx1"/>
        </a:solidFill>
        <a:latin typeface="+mn-lt"/>
        <a:ea typeface="+mn-ea"/>
        <a:cs typeface="+mn-cs"/>
      </a:defRPr>
    </a:lvl1pPr>
    <a:lvl2pPr marL="457132" algn="l" defTabSz="914263" rtl="0" eaLnBrk="1" latinLnBrk="0" hangingPunct="1">
      <a:defRPr sz="1200" kern="1200">
        <a:solidFill>
          <a:schemeClr val="tx1"/>
        </a:solidFill>
        <a:latin typeface="+mn-lt"/>
        <a:ea typeface="+mn-ea"/>
        <a:cs typeface="+mn-cs"/>
      </a:defRPr>
    </a:lvl2pPr>
    <a:lvl3pPr marL="914263" algn="l" defTabSz="914263" rtl="0" eaLnBrk="1" latinLnBrk="0" hangingPunct="1">
      <a:defRPr sz="1200" kern="1200">
        <a:solidFill>
          <a:schemeClr val="tx1"/>
        </a:solidFill>
        <a:latin typeface="+mn-lt"/>
        <a:ea typeface="+mn-ea"/>
        <a:cs typeface="+mn-cs"/>
      </a:defRPr>
    </a:lvl3pPr>
    <a:lvl4pPr marL="1371394" algn="l" defTabSz="914263" rtl="0" eaLnBrk="1" latinLnBrk="0" hangingPunct="1">
      <a:defRPr sz="1200" kern="1200">
        <a:solidFill>
          <a:schemeClr val="tx1"/>
        </a:solidFill>
        <a:latin typeface="+mn-lt"/>
        <a:ea typeface="+mn-ea"/>
        <a:cs typeface="+mn-cs"/>
      </a:defRPr>
    </a:lvl4pPr>
    <a:lvl5pPr marL="1828526" algn="l" defTabSz="914263" rtl="0" eaLnBrk="1" latinLnBrk="0" hangingPunct="1">
      <a:defRPr sz="1200" kern="1200">
        <a:solidFill>
          <a:schemeClr val="tx1"/>
        </a:solidFill>
        <a:latin typeface="+mn-lt"/>
        <a:ea typeface="+mn-ea"/>
        <a:cs typeface="+mn-cs"/>
      </a:defRPr>
    </a:lvl5pPr>
    <a:lvl6pPr marL="2285657" algn="l" defTabSz="914263" rtl="0" eaLnBrk="1" latinLnBrk="0" hangingPunct="1">
      <a:defRPr sz="1200" kern="1200">
        <a:solidFill>
          <a:schemeClr val="tx1"/>
        </a:solidFill>
        <a:latin typeface="+mn-lt"/>
        <a:ea typeface="+mn-ea"/>
        <a:cs typeface="+mn-cs"/>
      </a:defRPr>
    </a:lvl6pPr>
    <a:lvl7pPr marL="2742788" algn="l" defTabSz="914263" rtl="0" eaLnBrk="1" latinLnBrk="0" hangingPunct="1">
      <a:defRPr sz="1200" kern="1200">
        <a:solidFill>
          <a:schemeClr val="tx1"/>
        </a:solidFill>
        <a:latin typeface="+mn-lt"/>
        <a:ea typeface="+mn-ea"/>
        <a:cs typeface="+mn-cs"/>
      </a:defRPr>
    </a:lvl7pPr>
    <a:lvl8pPr marL="3199920" algn="l" defTabSz="914263" rtl="0" eaLnBrk="1" latinLnBrk="0" hangingPunct="1">
      <a:defRPr sz="1200" kern="1200">
        <a:solidFill>
          <a:schemeClr val="tx1"/>
        </a:solidFill>
        <a:latin typeface="+mn-lt"/>
        <a:ea typeface="+mn-ea"/>
        <a:cs typeface="+mn-cs"/>
      </a:defRPr>
    </a:lvl8pPr>
    <a:lvl9pPr marL="3657051" algn="l" defTabSz="914263"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BF54F874-8904-1140-9345-65A2416DE114}" type="slidenum">
              <a:rPr lang="en-US" smtClean="0"/>
              <a:t>1</a:t>
            </a:fld>
            <a:endParaRPr lang="en-US"/>
          </a:p>
        </p:txBody>
      </p:sp>
    </p:spTree>
    <p:extLst>
      <p:ext uri="{BB962C8B-B14F-4D97-AF65-F5344CB8AC3E}">
        <p14:creationId xmlns:p14="http://schemas.microsoft.com/office/powerpoint/2010/main" val="301992596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7_Title Slide">
    <p:spTree>
      <p:nvGrpSpPr>
        <p:cNvPr id="1" name=""/>
        <p:cNvGrpSpPr/>
        <p:nvPr/>
      </p:nvGrpSpPr>
      <p:grpSpPr>
        <a:xfrm>
          <a:off x="0" y="0"/>
          <a:ext cx="0" cy="0"/>
          <a:chOff x="0" y="0"/>
          <a:chExt cx="0" cy="0"/>
        </a:xfrm>
      </p:grpSpPr>
      <p:sp>
        <p:nvSpPr>
          <p:cNvPr id="5" name="Freeform 4">
            <a:extLst>
              <a:ext uri="{FF2B5EF4-FFF2-40B4-BE49-F238E27FC236}">
                <a16:creationId xmlns:a16="http://schemas.microsoft.com/office/drawing/2014/main" id="{A43335AE-E8A1-3188-1808-400C45A3A28F}"/>
              </a:ext>
            </a:extLst>
          </p:cNvPr>
          <p:cNvSpPr>
            <a:spLocks noGrp="1"/>
          </p:cNvSpPr>
          <p:nvPr>
            <p:ph type="pic" sz="quarter" idx="10"/>
          </p:nvPr>
        </p:nvSpPr>
        <p:spPr>
          <a:xfrm>
            <a:off x="0" y="1"/>
            <a:ext cx="6858000" cy="3057644"/>
          </a:xfrm>
          <a:custGeom>
            <a:avLst/>
            <a:gdLst>
              <a:gd name="connsiteX0" fmla="*/ 0 w 6858000"/>
              <a:gd name="connsiteY0" fmla="*/ 0 h 3057644"/>
              <a:gd name="connsiteX1" fmla="*/ 6858000 w 6858000"/>
              <a:gd name="connsiteY1" fmla="*/ 0 h 3057644"/>
              <a:gd name="connsiteX2" fmla="*/ 6858000 w 6858000"/>
              <a:gd name="connsiteY2" fmla="*/ 3057644 h 3057644"/>
              <a:gd name="connsiteX3" fmla="*/ 0 w 6858000"/>
              <a:gd name="connsiteY3" fmla="*/ 3057644 h 3057644"/>
            </a:gdLst>
            <a:ahLst/>
            <a:cxnLst>
              <a:cxn ang="0">
                <a:pos x="connsiteX0" y="connsiteY0"/>
              </a:cxn>
              <a:cxn ang="0">
                <a:pos x="connsiteX1" y="connsiteY1"/>
              </a:cxn>
              <a:cxn ang="0">
                <a:pos x="connsiteX2" y="connsiteY2"/>
              </a:cxn>
              <a:cxn ang="0">
                <a:pos x="connsiteX3" y="connsiteY3"/>
              </a:cxn>
            </a:cxnLst>
            <a:rect l="l" t="t" r="r" b="b"/>
            <a:pathLst>
              <a:path w="6858000" h="3057644">
                <a:moveTo>
                  <a:pt x="0" y="0"/>
                </a:moveTo>
                <a:lnTo>
                  <a:pt x="6858000" y="0"/>
                </a:lnTo>
                <a:lnTo>
                  <a:pt x="6858000" y="3057644"/>
                </a:lnTo>
                <a:lnTo>
                  <a:pt x="0" y="3057644"/>
                </a:lnTo>
                <a:close/>
              </a:path>
            </a:pathLst>
          </a:custGeom>
          <a:solidFill>
            <a:schemeClr val="bg1">
              <a:lumMod val="95000"/>
            </a:schemeClr>
          </a:solidFill>
        </p:spPr>
        <p:txBody>
          <a:bodyPr wrap="square">
            <a:noAutofit/>
          </a:bodyPr>
          <a:lstStyle/>
          <a:p>
            <a:endParaRPr lang="en-US"/>
          </a:p>
        </p:txBody>
      </p:sp>
    </p:spTree>
    <p:extLst>
      <p:ext uri="{BB962C8B-B14F-4D97-AF65-F5344CB8AC3E}">
        <p14:creationId xmlns:p14="http://schemas.microsoft.com/office/powerpoint/2010/main" val="29500522"/>
      </p:ext>
    </p:extLst>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FD6C28C6-E2AE-1B43-BE6B-3934904A9C5D}" type="datetimeFigureOut">
              <a:rPr lang="en-US" smtClean="0"/>
              <a:t>2/13/23</a:t>
            </a:fld>
            <a:endParaRPr 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5B5AEA49-F56D-844B-96A4-0E7B5754BBC1}" type="slidenum">
              <a:rPr lang="en-US" smtClean="0"/>
              <a:t>‹Nº›</a:t>
            </a:fld>
            <a:endParaRPr lang="en-US"/>
          </a:p>
        </p:txBody>
      </p:sp>
    </p:spTree>
    <p:extLst>
      <p:ext uri="{BB962C8B-B14F-4D97-AF65-F5344CB8AC3E}">
        <p14:creationId xmlns:p14="http://schemas.microsoft.com/office/powerpoint/2010/main" val="3936673773"/>
      </p:ext>
    </p:extLst>
  </p:cSld>
  <p:clrMap bg1="lt1" tx1="dk1" bg2="lt2" tx2="dk2" accent1="accent1" accent2="accent2" accent3="accent3" accent4="accent4" accent5="accent5" accent6="accent6" hlink="hlink" folHlink="folHlink"/>
  <p:sldLayoutIdLst>
    <p:sldLayoutId id="2147483721" r:id="rId1"/>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CE10020A-AF86-3905-2D15-485304C55451}"/>
              </a:ext>
            </a:extLst>
          </p:cNvPr>
          <p:cNvSpPr/>
          <p:nvPr/>
        </p:nvSpPr>
        <p:spPr>
          <a:xfrm>
            <a:off x="0" y="9144000"/>
            <a:ext cx="6858000" cy="762000"/>
          </a:xfrm>
          <a:prstGeom prst="rect">
            <a:avLst/>
          </a:pr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CuadroTexto 350">
            <a:extLst>
              <a:ext uri="{FF2B5EF4-FFF2-40B4-BE49-F238E27FC236}">
                <a16:creationId xmlns:a16="http://schemas.microsoft.com/office/drawing/2014/main" id="{19F5EE0E-F8A8-421F-F6BC-B86547736B95}"/>
              </a:ext>
            </a:extLst>
          </p:cNvPr>
          <p:cNvSpPr txBox="1"/>
          <p:nvPr/>
        </p:nvSpPr>
        <p:spPr>
          <a:xfrm>
            <a:off x="423719" y="2375748"/>
            <a:ext cx="6010561" cy="923330"/>
          </a:xfrm>
          <a:prstGeom prst="rect">
            <a:avLst/>
          </a:prstGeom>
          <a:noFill/>
        </p:spPr>
        <p:txBody>
          <a:bodyPr wrap="square" rtlCol="0">
            <a:spAutoFit/>
          </a:bodyPr>
          <a:lstStyle/>
          <a:p>
            <a:r>
              <a:rPr lang="en-US" sz="5400" dirty="0">
                <a:solidFill>
                  <a:schemeClr val="bg2"/>
                </a:solidFill>
                <a:latin typeface="Rubik Medium" pitchFamily="2" charset="-79"/>
                <a:ea typeface="Lato Heavy" charset="0"/>
                <a:cs typeface="Rubik Medium" pitchFamily="2" charset="-79"/>
              </a:rPr>
              <a:t>Anna Saleck</a:t>
            </a:r>
          </a:p>
        </p:txBody>
      </p:sp>
      <p:grpSp>
        <p:nvGrpSpPr>
          <p:cNvPr id="7" name="Group 6">
            <a:extLst>
              <a:ext uri="{FF2B5EF4-FFF2-40B4-BE49-F238E27FC236}">
                <a16:creationId xmlns:a16="http://schemas.microsoft.com/office/drawing/2014/main" id="{27B4D9E2-F2E8-A4E3-A656-D43F85923A05}"/>
              </a:ext>
            </a:extLst>
          </p:cNvPr>
          <p:cNvGrpSpPr/>
          <p:nvPr/>
        </p:nvGrpSpPr>
        <p:grpSpPr>
          <a:xfrm>
            <a:off x="423719" y="3600181"/>
            <a:ext cx="2631208" cy="1249716"/>
            <a:chOff x="3237350" y="1935875"/>
            <a:chExt cx="3140856" cy="1249716"/>
          </a:xfrm>
        </p:grpSpPr>
        <p:sp>
          <p:nvSpPr>
            <p:cNvPr id="5" name="CuadroTexto 350">
              <a:extLst>
                <a:ext uri="{FF2B5EF4-FFF2-40B4-BE49-F238E27FC236}">
                  <a16:creationId xmlns:a16="http://schemas.microsoft.com/office/drawing/2014/main" id="{90A4DEBF-943B-4E20-A854-1D244455F8B9}"/>
                </a:ext>
              </a:extLst>
            </p:cNvPr>
            <p:cNvSpPr txBox="1"/>
            <p:nvPr/>
          </p:nvSpPr>
          <p:spPr>
            <a:xfrm>
              <a:off x="3237350" y="1935875"/>
              <a:ext cx="3140856" cy="307777"/>
            </a:xfrm>
            <a:prstGeom prst="rect">
              <a:avLst/>
            </a:prstGeom>
            <a:noFill/>
          </p:spPr>
          <p:txBody>
            <a:bodyPr wrap="square" rtlCol="0">
              <a:spAutoFit/>
            </a:bodyPr>
            <a:lstStyle/>
            <a:p>
              <a:r>
                <a:rPr lang="en-US" sz="1400" b="1" dirty="0">
                  <a:solidFill>
                    <a:schemeClr val="tx2"/>
                  </a:solidFill>
                  <a:latin typeface="Rubik SemiBold" pitchFamily="2" charset="-79"/>
                  <a:ea typeface="Lato Heavy" charset="0"/>
                  <a:cs typeface="Rubik SemiBold" pitchFamily="2" charset="-79"/>
                </a:rPr>
                <a:t>Profile</a:t>
              </a:r>
            </a:p>
          </p:txBody>
        </p:sp>
        <p:sp>
          <p:nvSpPr>
            <p:cNvPr id="6" name="TextBox 5">
              <a:extLst>
                <a:ext uri="{FF2B5EF4-FFF2-40B4-BE49-F238E27FC236}">
                  <a16:creationId xmlns:a16="http://schemas.microsoft.com/office/drawing/2014/main" id="{F71B6748-4117-CF41-78AE-6AC588E61C82}"/>
                </a:ext>
              </a:extLst>
            </p:cNvPr>
            <p:cNvSpPr txBox="1"/>
            <p:nvPr/>
          </p:nvSpPr>
          <p:spPr>
            <a:xfrm>
              <a:off x="3237350" y="2236742"/>
              <a:ext cx="3140855" cy="948849"/>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Business marketing professionals must acquire general marketing and customer service skills. They also must be able to match.</a:t>
              </a:r>
            </a:p>
          </p:txBody>
        </p:sp>
      </p:grpSp>
      <p:grpSp>
        <p:nvGrpSpPr>
          <p:cNvPr id="26" name="Group 25">
            <a:extLst>
              <a:ext uri="{FF2B5EF4-FFF2-40B4-BE49-F238E27FC236}">
                <a16:creationId xmlns:a16="http://schemas.microsoft.com/office/drawing/2014/main" id="{C75034D3-E7B6-5332-894D-BD4B1E343513}"/>
              </a:ext>
            </a:extLst>
          </p:cNvPr>
          <p:cNvGrpSpPr/>
          <p:nvPr/>
        </p:nvGrpSpPr>
        <p:grpSpPr>
          <a:xfrm>
            <a:off x="423719" y="5237109"/>
            <a:ext cx="2462190" cy="1612408"/>
            <a:chOff x="423719" y="5357598"/>
            <a:chExt cx="2462190" cy="1612408"/>
          </a:xfrm>
        </p:grpSpPr>
        <p:sp>
          <p:nvSpPr>
            <p:cNvPr id="8" name="TextBox 7">
              <a:extLst>
                <a:ext uri="{FF2B5EF4-FFF2-40B4-BE49-F238E27FC236}">
                  <a16:creationId xmlns:a16="http://schemas.microsoft.com/office/drawing/2014/main" id="{33709756-3C8D-529F-CEDF-23807B986190}"/>
                </a:ext>
              </a:extLst>
            </p:cNvPr>
            <p:cNvSpPr txBox="1"/>
            <p:nvPr/>
          </p:nvSpPr>
          <p:spPr>
            <a:xfrm>
              <a:off x="423719" y="5958939"/>
              <a:ext cx="2462189" cy="294824"/>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Business Marketing, (2012-2016)</a:t>
              </a:r>
            </a:p>
          </p:txBody>
        </p:sp>
        <p:sp>
          <p:nvSpPr>
            <p:cNvPr id="9" name="TextBox 8">
              <a:extLst>
                <a:ext uri="{FF2B5EF4-FFF2-40B4-BE49-F238E27FC236}">
                  <a16:creationId xmlns:a16="http://schemas.microsoft.com/office/drawing/2014/main" id="{4FB6E322-AED0-7023-297E-4CB67AE202F7}"/>
                </a:ext>
              </a:extLst>
            </p:cNvPr>
            <p:cNvSpPr txBox="1"/>
            <p:nvPr/>
          </p:nvSpPr>
          <p:spPr>
            <a:xfrm>
              <a:off x="423719" y="5664115"/>
              <a:ext cx="2462189" cy="294824"/>
            </a:xfrm>
            <a:prstGeom prst="rect">
              <a:avLst/>
            </a:prstGeom>
            <a:noFill/>
          </p:spPr>
          <p:txBody>
            <a:bodyPr wrap="square" rtlCol="0">
              <a:spAutoFit/>
            </a:bodyPr>
            <a:lstStyle/>
            <a:p>
              <a:pPr>
                <a:lnSpc>
                  <a:spcPts val="1740"/>
                </a:lnSpc>
              </a:pPr>
              <a:r>
                <a:rPr lang="en-US" sz="1200" dirty="0">
                  <a:solidFill>
                    <a:schemeClr val="tx2"/>
                  </a:solidFill>
                  <a:latin typeface="Rubik Medium" pitchFamily="2" charset="-79"/>
                  <a:ea typeface="Lato Light" panose="020F0502020204030203" pitchFamily="34" charset="0"/>
                  <a:cs typeface="Rubik Medium" pitchFamily="2" charset="-79"/>
                </a:rPr>
                <a:t>Texas University</a:t>
              </a:r>
            </a:p>
          </p:txBody>
        </p:sp>
        <p:sp>
          <p:nvSpPr>
            <p:cNvPr id="10" name="TextBox 9">
              <a:extLst>
                <a:ext uri="{FF2B5EF4-FFF2-40B4-BE49-F238E27FC236}">
                  <a16:creationId xmlns:a16="http://schemas.microsoft.com/office/drawing/2014/main" id="{BA454B21-533E-50BD-B48A-5881675CA463}"/>
                </a:ext>
              </a:extLst>
            </p:cNvPr>
            <p:cNvSpPr txBox="1"/>
            <p:nvPr/>
          </p:nvSpPr>
          <p:spPr>
            <a:xfrm>
              <a:off x="423719" y="6675182"/>
              <a:ext cx="2462189" cy="294824"/>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Marketing, (2017-2018)</a:t>
              </a:r>
            </a:p>
          </p:txBody>
        </p:sp>
        <p:sp>
          <p:nvSpPr>
            <p:cNvPr id="11" name="TextBox 10">
              <a:extLst>
                <a:ext uri="{FF2B5EF4-FFF2-40B4-BE49-F238E27FC236}">
                  <a16:creationId xmlns:a16="http://schemas.microsoft.com/office/drawing/2014/main" id="{9B3E6227-345A-F72E-1298-7D6477D0D47E}"/>
                </a:ext>
              </a:extLst>
            </p:cNvPr>
            <p:cNvSpPr txBox="1"/>
            <p:nvPr/>
          </p:nvSpPr>
          <p:spPr>
            <a:xfrm>
              <a:off x="423719" y="6380358"/>
              <a:ext cx="2462189" cy="294824"/>
            </a:xfrm>
            <a:prstGeom prst="rect">
              <a:avLst/>
            </a:prstGeom>
            <a:noFill/>
          </p:spPr>
          <p:txBody>
            <a:bodyPr wrap="square" rtlCol="0">
              <a:spAutoFit/>
            </a:bodyPr>
            <a:lstStyle/>
            <a:p>
              <a:pPr>
                <a:lnSpc>
                  <a:spcPts val="1740"/>
                </a:lnSpc>
              </a:pPr>
              <a:r>
                <a:rPr lang="en-US" sz="1200" dirty="0">
                  <a:solidFill>
                    <a:schemeClr val="tx2"/>
                  </a:solidFill>
                  <a:latin typeface="Rubik Medium" pitchFamily="2" charset="-79"/>
                  <a:ea typeface="Lato Light" panose="020F0502020204030203" pitchFamily="34" charset="0"/>
                  <a:cs typeface="Rubik Medium" pitchFamily="2" charset="-79"/>
                </a:rPr>
                <a:t>Canada Master University</a:t>
              </a:r>
            </a:p>
          </p:txBody>
        </p:sp>
        <p:sp>
          <p:nvSpPr>
            <p:cNvPr id="12" name="CuadroTexto 350">
              <a:extLst>
                <a:ext uri="{FF2B5EF4-FFF2-40B4-BE49-F238E27FC236}">
                  <a16:creationId xmlns:a16="http://schemas.microsoft.com/office/drawing/2014/main" id="{488B03A9-B28E-4FF3-81CE-D557758A81BD}"/>
                </a:ext>
              </a:extLst>
            </p:cNvPr>
            <p:cNvSpPr txBox="1"/>
            <p:nvPr/>
          </p:nvSpPr>
          <p:spPr>
            <a:xfrm>
              <a:off x="423719" y="5357598"/>
              <a:ext cx="2462190" cy="307777"/>
            </a:xfrm>
            <a:prstGeom prst="rect">
              <a:avLst/>
            </a:prstGeom>
            <a:noFill/>
          </p:spPr>
          <p:txBody>
            <a:bodyPr wrap="square" rtlCol="0">
              <a:spAutoFit/>
            </a:bodyPr>
            <a:lstStyle/>
            <a:p>
              <a:r>
                <a:rPr lang="en-US" sz="1400" b="1" dirty="0">
                  <a:solidFill>
                    <a:schemeClr val="tx2"/>
                  </a:solidFill>
                  <a:latin typeface="Rubik SemiBold" pitchFamily="2" charset="-79"/>
                  <a:ea typeface="Lato Heavy" charset="0"/>
                  <a:cs typeface="Rubik SemiBold" pitchFamily="2" charset="-79"/>
                </a:rPr>
                <a:t>Education</a:t>
              </a:r>
            </a:p>
          </p:txBody>
        </p:sp>
      </p:grpSp>
      <p:sp>
        <p:nvSpPr>
          <p:cNvPr id="14" name="TextBox 13">
            <a:extLst>
              <a:ext uri="{FF2B5EF4-FFF2-40B4-BE49-F238E27FC236}">
                <a16:creationId xmlns:a16="http://schemas.microsoft.com/office/drawing/2014/main" id="{22D483AA-68C5-67AC-BD0C-4415D28687FC}"/>
              </a:ext>
            </a:extLst>
          </p:cNvPr>
          <p:cNvSpPr txBox="1"/>
          <p:nvPr/>
        </p:nvSpPr>
        <p:spPr>
          <a:xfrm>
            <a:off x="865499" y="7317819"/>
            <a:ext cx="2020409" cy="294824"/>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(123) 456 7890</a:t>
            </a:r>
          </a:p>
        </p:txBody>
      </p:sp>
      <p:sp>
        <p:nvSpPr>
          <p:cNvPr id="15" name="TextBox 14">
            <a:extLst>
              <a:ext uri="{FF2B5EF4-FFF2-40B4-BE49-F238E27FC236}">
                <a16:creationId xmlns:a16="http://schemas.microsoft.com/office/drawing/2014/main" id="{630796E0-A200-E7CF-D5FC-2437862B2D97}"/>
              </a:ext>
            </a:extLst>
          </p:cNvPr>
          <p:cNvSpPr txBox="1"/>
          <p:nvPr/>
        </p:nvSpPr>
        <p:spPr>
          <a:xfrm>
            <a:off x="865499" y="7765881"/>
            <a:ext cx="2020409" cy="294824"/>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name@mail.com</a:t>
            </a:r>
          </a:p>
        </p:txBody>
      </p:sp>
      <p:sp>
        <p:nvSpPr>
          <p:cNvPr id="16" name="TextBox 15">
            <a:extLst>
              <a:ext uri="{FF2B5EF4-FFF2-40B4-BE49-F238E27FC236}">
                <a16:creationId xmlns:a16="http://schemas.microsoft.com/office/drawing/2014/main" id="{D4220334-A404-6EA0-BECD-D18695032B57}"/>
              </a:ext>
            </a:extLst>
          </p:cNvPr>
          <p:cNvSpPr txBox="1"/>
          <p:nvPr/>
        </p:nvSpPr>
        <p:spPr>
          <a:xfrm>
            <a:off x="865499" y="8213943"/>
            <a:ext cx="2020409" cy="512833"/>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1234 Street Name, City, State, Country 12345</a:t>
            </a:r>
          </a:p>
        </p:txBody>
      </p:sp>
      <p:sp>
        <p:nvSpPr>
          <p:cNvPr id="17" name="Oval 16">
            <a:extLst>
              <a:ext uri="{FF2B5EF4-FFF2-40B4-BE49-F238E27FC236}">
                <a16:creationId xmlns:a16="http://schemas.microsoft.com/office/drawing/2014/main" id="{49F20D25-2B6F-9378-7747-AE7B00314CBD}"/>
              </a:ext>
            </a:extLst>
          </p:cNvPr>
          <p:cNvSpPr/>
          <p:nvPr/>
        </p:nvSpPr>
        <p:spPr>
          <a:xfrm>
            <a:off x="507560" y="7343244"/>
            <a:ext cx="262914" cy="262914"/>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8" name="Freeform 17">
            <a:extLst>
              <a:ext uri="{FF2B5EF4-FFF2-40B4-BE49-F238E27FC236}">
                <a16:creationId xmlns:a16="http://schemas.microsoft.com/office/drawing/2014/main" id="{F00FA0DC-57FA-5261-B6E1-2060B9958E9E}"/>
              </a:ext>
            </a:extLst>
          </p:cNvPr>
          <p:cNvSpPr/>
          <p:nvPr/>
        </p:nvSpPr>
        <p:spPr>
          <a:xfrm>
            <a:off x="578839" y="7414508"/>
            <a:ext cx="120356" cy="120386"/>
          </a:xfrm>
          <a:custGeom>
            <a:avLst/>
            <a:gdLst>
              <a:gd name="connsiteX0" fmla="*/ 2118401 w 2166363"/>
              <a:gd name="connsiteY0" fmla="*/ 1615985 h 2166908"/>
              <a:gd name="connsiteX1" fmla="*/ 1819888 w 2166363"/>
              <a:gd name="connsiteY1" fmla="*/ 1367859 h 2166908"/>
              <a:gd name="connsiteX2" fmla="*/ 1288869 w 2166363"/>
              <a:gd name="connsiteY2" fmla="*/ 1608270 h 2166908"/>
              <a:gd name="connsiteX3" fmla="*/ 875579 w 2166363"/>
              <a:gd name="connsiteY3" fmla="*/ 1290802 h 2166908"/>
              <a:gd name="connsiteX4" fmla="*/ 558111 w 2166363"/>
              <a:gd name="connsiteY4" fmla="*/ 877512 h 2166908"/>
              <a:gd name="connsiteX5" fmla="*/ 798522 w 2166363"/>
              <a:gd name="connsiteY5" fmla="*/ 346493 h 2166908"/>
              <a:gd name="connsiteX6" fmla="*/ 550872 w 2166363"/>
              <a:gd name="connsiteY6" fmla="*/ 47980 h 2166908"/>
              <a:gd name="connsiteX7" fmla="*/ 566779 w 2166363"/>
              <a:gd name="connsiteY7" fmla="*/ 1566169 h 2166908"/>
              <a:gd name="connsiteX8" fmla="*/ 583733 w 2166363"/>
              <a:gd name="connsiteY8" fmla="*/ 1583029 h 2166908"/>
              <a:gd name="connsiteX9" fmla="*/ 600688 w 2166363"/>
              <a:gd name="connsiteY9" fmla="*/ 1600078 h 2166908"/>
              <a:gd name="connsiteX10" fmla="*/ 2118401 w 2166363"/>
              <a:gd name="connsiteY10" fmla="*/ 1615985 h 216690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166363" h="2166908">
                <a:moveTo>
                  <a:pt x="2118401" y="1615985"/>
                </a:moveTo>
                <a:lnTo>
                  <a:pt x="1819888" y="1367859"/>
                </a:lnTo>
                <a:cubicBezTo>
                  <a:pt x="1629388" y="1177359"/>
                  <a:pt x="1289822" y="1607318"/>
                  <a:pt x="1288869" y="1608270"/>
                </a:cubicBezTo>
                <a:cubicBezTo>
                  <a:pt x="1262390" y="1634654"/>
                  <a:pt x="1049601" y="1464728"/>
                  <a:pt x="875579" y="1290802"/>
                </a:cubicBezTo>
                <a:cubicBezTo>
                  <a:pt x="701558" y="1116875"/>
                  <a:pt x="531727" y="903992"/>
                  <a:pt x="558111" y="877512"/>
                </a:cubicBezTo>
                <a:cubicBezTo>
                  <a:pt x="559159" y="876560"/>
                  <a:pt x="989117" y="537089"/>
                  <a:pt x="798522" y="346493"/>
                </a:cubicBezTo>
                <a:lnTo>
                  <a:pt x="550872" y="47980"/>
                </a:lnTo>
                <a:cubicBezTo>
                  <a:pt x="283505" y="-185002"/>
                  <a:pt x="-550980" y="448030"/>
                  <a:pt x="566779" y="1566169"/>
                </a:cubicBezTo>
                <a:lnTo>
                  <a:pt x="583733" y="1583029"/>
                </a:lnTo>
                <a:lnTo>
                  <a:pt x="600688" y="1600078"/>
                </a:lnTo>
                <a:cubicBezTo>
                  <a:pt x="1717970" y="2717837"/>
                  <a:pt x="2351383" y="1883543"/>
                  <a:pt x="2118401" y="1615985"/>
                </a:cubicBezTo>
                <a:close/>
              </a:path>
            </a:pathLst>
          </a:custGeom>
          <a:solidFill>
            <a:schemeClr val="bg1"/>
          </a:solidFill>
          <a:ln w="9525" cap="flat">
            <a:noFill/>
            <a:prstDash val="solid"/>
            <a:miter/>
          </a:ln>
        </p:spPr>
        <p:txBody>
          <a:bodyPr rtlCol="0" anchor="ctr"/>
          <a:lstStyle/>
          <a:p>
            <a:endParaRPr lang="en-US"/>
          </a:p>
        </p:txBody>
      </p:sp>
      <p:sp>
        <p:nvSpPr>
          <p:cNvPr id="19" name="Oval 18">
            <a:extLst>
              <a:ext uri="{FF2B5EF4-FFF2-40B4-BE49-F238E27FC236}">
                <a16:creationId xmlns:a16="http://schemas.microsoft.com/office/drawing/2014/main" id="{6D67633D-0B89-5836-391D-03F16825BB76}"/>
              </a:ext>
            </a:extLst>
          </p:cNvPr>
          <p:cNvSpPr/>
          <p:nvPr/>
        </p:nvSpPr>
        <p:spPr>
          <a:xfrm>
            <a:off x="508401" y="7802512"/>
            <a:ext cx="262914" cy="262914"/>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nvGrpSpPr>
          <p:cNvPr id="20" name="Graphic 12">
            <a:extLst>
              <a:ext uri="{FF2B5EF4-FFF2-40B4-BE49-F238E27FC236}">
                <a16:creationId xmlns:a16="http://schemas.microsoft.com/office/drawing/2014/main" id="{4F52988D-853E-6227-7075-6B7BA6AE929A}"/>
              </a:ext>
            </a:extLst>
          </p:cNvPr>
          <p:cNvGrpSpPr/>
          <p:nvPr/>
        </p:nvGrpSpPr>
        <p:grpSpPr>
          <a:xfrm>
            <a:off x="581479" y="7890767"/>
            <a:ext cx="116761" cy="86403"/>
            <a:chOff x="2328576" y="4138612"/>
            <a:chExt cx="2200846" cy="1628678"/>
          </a:xfrm>
          <a:solidFill>
            <a:schemeClr val="bg1"/>
          </a:solidFill>
        </p:grpSpPr>
        <p:sp>
          <p:nvSpPr>
            <p:cNvPr id="23" name="Freeform 22">
              <a:extLst>
                <a:ext uri="{FF2B5EF4-FFF2-40B4-BE49-F238E27FC236}">
                  <a16:creationId xmlns:a16="http://schemas.microsoft.com/office/drawing/2014/main" id="{3F06F1B1-049F-49C0-599C-8ACDD6B2CB5B}"/>
                </a:ext>
              </a:extLst>
            </p:cNvPr>
            <p:cNvSpPr/>
            <p:nvPr/>
          </p:nvSpPr>
          <p:spPr>
            <a:xfrm>
              <a:off x="2361914" y="4138612"/>
              <a:ext cx="2133885" cy="778018"/>
            </a:xfrm>
            <a:custGeom>
              <a:avLst/>
              <a:gdLst>
                <a:gd name="connsiteX0" fmla="*/ 1977009 w 2133885"/>
                <a:gd name="connsiteY0" fmla="*/ 0 h 778018"/>
                <a:gd name="connsiteX1" fmla="*/ 157163 w 2133885"/>
                <a:gd name="connsiteY1" fmla="*/ 0 h 778018"/>
                <a:gd name="connsiteX2" fmla="*/ 0 w 2133885"/>
                <a:gd name="connsiteY2" fmla="*/ 82963 h 778018"/>
                <a:gd name="connsiteX3" fmla="*/ 909828 w 2133885"/>
                <a:gd name="connsiteY3" fmla="*/ 728091 h 778018"/>
                <a:gd name="connsiteX4" fmla="*/ 1224153 w 2133885"/>
                <a:gd name="connsiteY4" fmla="*/ 728091 h 778018"/>
                <a:gd name="connsiteX5" fmla="*/ 2133886 w 2133885"/>
                <a:gd name="connsiteY5" fmla="*/ 82963 h 778018"/>
                <a:gd name="connsiteX6" fmla="*/ 1977009 w 2133885"/>
                <a:gd name="connsiteY6" fmla="*/ 0 h 7780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133885" h="778018">
                  <a:moveTo>
                    <a:pt x="1977009" y="0"/>
                  </a:moveTo>
                  <a:lnTo>
                    <a:pt x="157163" y="0"/>
                  </a:lnTo>
                  <a:cubicBezTo>
                    <a:pt x="94297" y="29"/>
                    <a:pt x="35490" y="31070"/>
                    <a:pt x="0" y="82963"/>
                  </a:cubicBezTo>
                  <a:lnTo>
                    <a:pt x="909828" y="728091"/>
                  </a:lnTo>
                  <a:cubicBezTo>
                    <a:pt x="1004030" y="794661"/>
                    <a:pt x="1129951" y="794661"/>
                    <a:pt x="1224153" y="728091"/>
                  </a:cubicBezTo>
                  <a:lnTo>
                    <a:pt x="2133886" y="82963"/>
                  </a:lnTo>
                  <a:cubicBezTo>
                    <a:pt x="2098453" y="31156"/>
                    <a:pt x="2039779" y="124"/>
                    <a:pt x="1977009" y="0"/>
                  </a:cubicBezTo>
                  <a:close/>
                </a:path>
              </a:pathLst>
            </a:custGeom>
            <a:grpFill/>
            <a:ln w="9525" cap="flat">
              <a:noFill/>
              <a:prstDash val="solid"/>
              <a:miter/>
            </a:ln>
          </p:spPr>
          <p:txBody>
            <a:bodyPr rtlCol="0" anchor="ctr"/>
            <a:lstStyle/>
            <a:p>
              <a:endParaRPr lang="en-US"/>
            </a:p>
          </p:txBody>
        </p:sp>
        <p:sp>
          <p:nvSpPr>
            <p:cNvPr id="24" name="Freeform 23">
              <a:extLst>
                <a:ext uri="{FF2B5EF4-FFF2-40B4-BE49-F238E27FC236}">
                  <a16:creationId xmlns:a16="http://schemas.microsoft.com/office/drawing/2014/main" id="{A41906F6-6584-165B-43F4-1C65880568D1}"/>
                </a:ext>
              </a:extLst>
            </p:cNvPr>
            <p:cNvSpPr/>
            <p:nvPr/>
          </p:nvSpPr>
          <p:spPr>
            <a:xfrm>
              <a:off x="2328576" y="4364640"/>
              <a:ext cx="2200846" cy="1402651"/>
            </a:xfrm>
            <a:custGeom>
              <a:avLst/>
              <a:gdLst>
                <a:gd name="connsiteX0" fmla="*/ 1336262 w 2200846"/>
                <a:gd name="connsiteY0" fmla="*/ 612934 h 1402651"/>
                <a:gd name="connsiteX1" fmla="*/ 864489 w 2200846"/>
                <a:gd name="connsiteY1" fmla="*/ 612934 h 1402651"/>
                <a:gd name="connsiteX2" fmla="*/ 0 w 2200846"/>
                <a:gd name="connsiteY2" fmla="*/ 0 h 1402651"/>
                <a:gd name="connsiteX3" fmla="*/ 0 w 2200846"/>
                <a:gd name="connsiteY3" fmla="*/ 1212152 h 1402651"/>
                <a:gd name="connsiteX4" fmla="*/ 190500 w 2200846"/>
                <a:gd name="connsiteY4" fmla="*/ 1402652 h 1402651"/>
                <a:gd name="connsiteX5" fmla="*/ 2010347 w 2200846"/>
                <a:gd name="connsiteY5" fmla="*/ 1402652 h 1402651"/>
                <a:gd name="connsiteX6" fmla="*/ 2200847 w 2200846"/>
                <a:gd name="connsiteY6" fmla="*/ 1212152 h 1402651"/>
                <a:gd name="connsiteX7" fmla="*/ 2200847 w 2200846"/>
                <a:gd name="connsiteY7" fmla="*/ 0 h 140265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200846" h="1402651">
                  <a:moveTo>
                    <a:pt x="1336262" y="612934"/>
                  </a:moveTo>
                  <a:cubicBezTo>
                    <a:pt x="1194921" y="712994"/>
                    <a:pt x="1005830" y="712994"/>
                    <a:pt x="864489" y="612934"/>
                  </a:cubicBezTo>
                  <a:lnTo>
                    <a:pt x="0" y="0"/>
                  </a:lnTo>
                  <a:lnTo>
                    <a:pt x="0" y="1212152"/>
                  </a:lnTo>
                  <a:cubicBezTo>
                    <a:pt x="0" y="1317365"/>
                    <a:pt x="85287" y="1402652"/>
                    <a:pt x="190500" y="1402652"/>
                  </a:cubicBezTo>
                  <a:lnTo>
                    <a:pt x="2010347" y="1402652"/>
                  </a:lnTo>
                  <a:cubicBezTo>
                    <a:pt x="2115560" y="1402652"/>
                    <a:pt x="2200847" y="1317365"/>
                    <a:pt x="2200847" y="1212152"/>
                  </a:cubicBezTo>
                  <a:lnTo>
                    <a:pt x="2200847" y="0"/>
                  </a:lnTo>
                  <a:close/>
                </a:path>
              </a:pathLst>
            </a:custGeom>
            <a:grpFill/>
            <a:ln w="9525" cap="flat">
              <a:noFill/>
              <a:prstDash val="solid"/>
              <a:miter/>
            </a:ln>
          </p:spPr>
          <p:txBody>
            <a:bodyPr rtlCol="0" anchor="ctr"/>
            <a:lstStyle/>
            <a:p>
              <a:endParaRPr lang="en-US"/>
            </a:p>
          </p:txBody>
        </p:sp>
      </p:grpSp>
      <p:sp>
        <p:nvSpPr>
          <p:cNvPr id="21" name="Oval 20">
            <a:extLst>
              <a:ext uri="{FF2B5EF4-FFF2-40B4-BE49-F238E27FC236}">
                <a16:creationId xmlns:a16="http://schemas.microsoft.com/office/drawing/2014/main" id="{FB23290F-979C-2AB9-7495-52F4C47BC2CD}"/>
              </a:ext>
            </a:extLst>
          </p:cNvPr>
          <p:cNvSpPr/>
          <p:nvPr/>
        </p:nvSpPr>
        <p:spPr>
          <a:xfrm>
            <a:off x="513832" y="8245956"/>
            <a:ext cx="262914" cy="262914"/>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22" name="Graphic 27">
            <a:extLst>
              <a:ext uri="{FF2B5EF4-FFF2-40B4-BE49-F238E27FC236}">
                <a16:creationId xmlns:a16="http://schemas.microsoft.com/office/drawing/2014/main" id="{01F4C56A-BE24-C4F1-72B8-2DB2CE524A1A}"/>
              </a:ext>
            </a:extLst>
          </p:cNvPr>
          <p:cNvSpPr/>
          <p:nvPr/>
        </p:nvSpPr>
        <p:spPr>
          <a:xfrm>
            <a:off x="604073" y="8315593"/>
            <a:ext cx="82432" cy="123648"/>
          </a:xfrm>
          <a:custGeom>
            <a:avLst/>
            <a:gdLst>
              <a:gd name="connsiteX0" fmla="*/ 1625603 w 3251206"/>
              <a:gd name="connsiteY0" fmla="*/ 0 h 4876800"/>
              <a:gd name="connsiteX1" fmla="*/ 0 w 3251206"/>
              <a:gd name="connsiteY1" fmla="*/ 1625603 h 4876800"/>
              <a:gd name="connsiteX2" fmla="*/ 195167 w 3251206"/>
              <a:gd name="connsiteY2" fmla="*/ 2398119 h 4876800"/>
              <a:gd name="connsiteX3" fmla="*/ 1536706 w 3251206"/>
              <a:gd name="connsiteY3" fmla="*/ 4824413 h 4876800"/>
              <a:gd name="connsiteX4" fmla="*/ 1625603 w 3251206"/>
              <a:gd name="connsiteY4" fmla="*/ 4876800 h 4876800"/>
              <a:gd name="connsiteX5" fmla="*/ 1714500 w 3251206"/>
              <a:gd name="connsiteY5" fmla="*/ 4824413 h 4876800"/>
              <a:gd name="connsiteX6" fmla="*/ 3056535 w 3251206"/>
              <a:gd name="connsiteY6" fmla="*/ 2397319 h 4876800"/>
              <a:gd name="connsiteX7" fmla="*/ 3251206 w 3251206"/>
              <a:gd name="connsiteY7" fmla="*/ 1625594 h 4876800"/>
              <a:gd name="connsiteX8" fmla="*/ 1625603 w 3251206"/>
              <a:gd name="connsiteY8" fmla="*/ 0 h 4876800"/>
              <a:gd name="connsiteX9" fmla="*/ 1625603 w 3251206"/>
              <a:gd name="connsiteY9" fmla="*/ 2438400 h 4876800"/>
              <a:gd name="connsiteX10" fmla="*/ 812806 w 3251206"/>
              <a:gd name="connsiteY10" fmla="*/ 1625603 h 4876800"/>
              <a:gd name="connsiteX11" fmla="*/ 1625603 w 3251206"/>
              <a:gd name="connsiteY11" fmla="*/ 812806 h 4876800"/>
              <a:gd name="connsiteX12" fmla="*/ 2438400 w 3251206"/>
              <a:gd name="connsiteY12" fmla="*/ 1625603 h 4876800"/>
              <a:gd name="connsiteX13" fmla="*/ 1625603 w 3251206"/>
              <a:gd name="connsiteY13" fmla="*/ 2438400 h 48768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3251206" h="4876800">
                <a:moveTo>
                  <a:pt x="1625603" y="0"/>
                </a:moveTo>
                <a:cubicBezTo>
                  <a:pt x="729263" y="0"/>
                  <a:pt x="0" y="729263"/>
                  <a:pt x="0" y="1625603"/>
                </a:cubicBezTo>
                <a:cubicBezTo>
                  <a:pt x="0" y="1894685"/>
                  <a:pt x="67275" y="2161480"/>
                  <a:pt x="195167" y="2398119"/>
                </a:cubicBezTo>
                <a:lnTo>
                  <a:pt x="1536706" y="4824413"/>
                </a:lnTo>
                <a:cubicBezTo>
                  <a:pt x="1554566" y="4856760"/>
                  <a:pt x="1588599" y="4876800"/>
                  <a:pt x="1625603" y="4876800"/>
                </a:cubicBezTo>
                <a:cubicBezTo>
                  <a:pt x="1662608" y="4876800"/>
                  <a:pt x="1696641" y="4856760"/>
                  <a:pt x="1714500" y="4824413"/>
                </a:cubicBezTo>
                <a:lnTo>
                  <a:pt x="3056535" y="2397319"/>
                </a:lnTo>
                <a:cubicBezTo>
                  <a:pt x="3183931" y="2161480"/>
                  <a:pt x="3251206" y="1894675"/>
                  <a:pt x="3251206" y="1625594"/>
                </a:cubicBezTo>
                <a:cubicBezTo>
                  <a:pt x="3251206" y="729263"/>
                  <a:pt x="2521944" y="0"/>
                  <a:pt x="1625603" y="0"/>
                </a:cubicBezTo>
                <a:close/>
                <a:moveTo>
                  <a:pt x="1625603" y="2438400"/>
                </a:moveTo>
                <a:cubicBezTo>
                  <a:pt x="1177433" y="2438400"/>
                  <a:pt x="812806" y="2073773"/>
                  <a:pt x="812806" y="1625603"/>
                </a:cubicBezTo>
                <a:cubicBezTo>
                  <a:pt x="812806" y="1177433"/>
                  <a:pt x="1177433" y="812806"/>
                  <a:pt x="1625603" y="812806"/>
                </a:cubicBezTo>
                <a:cubicBezTo>
                  <a:pt x="2073774" y="812806"/>
                  <a:pt x="2438400" y="1177433"/>
                  <a:pt x="2438400" y="1625603"/>
                </a:cubicBezTo>
                <a:cubicBezTo>
                  <a:pt x="2438400" y="2073773"/>
                  <a:pt x="2073774" y="2438400"/>
                  <a:pt x="1625603" y="2438400"/>
                </a:cubicBezTo>
                <a:close/>
              </a:path>
            </a:pathLst>
          </a:custGeom>
          <a:solidFill>
            <a:schemeClr val="bg1"/>
          </a:solidFill>
          <a:ln w="9525" cap="flat">
            <a:noFill/>
            <a:prstDash val="solid"/>
            <a:miter/>
          </a:ln>
        </p:spPr>
        <p:txBody>
          <a:bodyPr rtlCol="0" anchor="ctr"/>
          <a:lstStyle/>
          <a:p>
            <a:endParaRPr lang="en-US"/>
          </a:p>
        </p:txBody>
      </p:sp>
      <p:sp>
        <p:nvSpPr>
          <p:cNvPr id="27" name="TextBox 26">
            <a:extLst>
              <a:ext uri="{FF2B5EF4-FFF2-40B4-BE49-F238E27FC236}">
                <a16:creationId xmlns:a16="http://schemas.microsoft.com/office/drawing/2014/main" id="{4CD90E88-38C3-E14B-B430-0874B752A772}"/>
              </a:ext>
            </a:extLst>
          </p:cNvPr>
          <p:cNvSpPr txBox="1"/>
          <p:nvPr/>
        </p:nvSpPr>
        <p:spPr>
          <a:xfrm>
            <a:off x="3293424" y="4188569"/>
            <a:ext cx="3140855" cy="1166858"/>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Creating content that’s relevant and interesting to your target audience can help you generate new leads by capturing their interest and building trust. It can also help increase your close ratio by building.</a:t>
            </a:r>
          </a:p>
        </p:txBody>
      </p:sp>
      <p:sp>
        <p:nvSpPr>
          <p:cNvPr id="28" name="TextBox 27">
            <a:extLst>
              <a:ext uri="{FF2B5EF4-FFF2-40B4-BE49-F238E27FC236}">
                <a16:creationId xmlns:a16="http://schemas.microsoft.com/office/drawing/2014/main" id="{CB658276-9DC2-7B34-245F-0068CDB36772}"/>
              </a:ext>
            </a:extLst>
          </p:cNvPr>
          <p:cNvSpPr txBox="1"/>
          <p:nvPr/>
        </p:nvSpPr>
        <p:spPr>
          <a:xfrm>
            <a:off x="3293424" y="3893745"/>
            <a:ext cx="3140855" cy="294824"/>
          </a:xfrm>
          <a:prstGeom prst="rect">
            <a:avLst/>
          </a:prstGeom>
          <a:noFill/>
        </p:spPr>
        <p:txBody>
          <a:bodyPr wrap="square" rtlCol="0">
            <a:spAutoFit/>
          </a:bodyPr>
          <a:lstStyle/>
          <a:p>
            <a:pPr>
              <a:lnSpc>
                <a:spcPts val="1740"/>
              </a:lnSpc>
            </a:pPr>
            <a:r>
              <a:rPr lang="en-US" sz="1200" dirty="0">
                <a:solidFill>
                  <a:schemeClr val="tx2"/>
                </a:solidFill>
                <a:latin typeface="Rubik Medium" pitchFamily="2" charset="-79"/>
                <a:ea typeface="Lato Light" panose="020F0502020204030203" pitchFamily="34" charset="0"/>
                <a:cs typeface="Rubik Medium" pitchFamily="2" charset="-79"/>
              </a:rPr>
              <a:t>Company Name, 2017-2019</a:t>
            </a:r>
          </a:p>
        </p:txBody>
      </p:sp>
      <p:sp>
        <p:nvSpPr>
          <p:cNvPr id="29" name="TextBox 28">
            <a:extLst>
              <a:ext uri="{FF2B5EF4-FFF2-40B4-BE49-F238E27FC236}">
                <a16:creationId xmlns:a16="http://schemas.microsoft.com/office/drawing/2014/main" id="{43B27817-AFCC-7238-688B-957B1E46FCE6}"/>
              </a:ext>
            </a:extLst>
          </p:cNvPr>
          <p:cNvSpPr txBox="1"/>
          <p:nvPr/>
        </p:nvSpPr>
        <p:spPr>
          <a:xfrm>
            <a:off x="3293424" y="5892205"/>
            <a:ext cx="3140855" cy="1384866"/>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From articles to infographics to eBooks and even videos, you should showcase your expertise, differentiation and brand values to attract potential customers and help those who are already considering you to make that purchase decision. </a:t>
            </a:r>
          </a:p>
        </p:txBody>
      </p:sp>
      <p:sp>
        <p:nvSpPr>
          <p:cNvPr id="30" name="TextBox 29">
            <a:extLst>
              <a:ext uri="{FF2B5EF4-FFF2-40B4-BE49-F238E27FC236}">
                <a16:creationId xmlns:a16="http://schemas.microsoft.com/office/drawing/2014/main" id="{B2BB8A72-9C30-B9A6-0AA2-3DFFA4ED94E4}"/>
              </a:ext>
            </a:extLst>
          </p:cNvPr>
          <p:cNvSpPr txBox="1"/>
          <p:nvPr/>
        </p:nvSpPr>
        <p:spPr>
          <a:xfrm>
            <a:off x="3293424" y="5597381"/>
            <a:ext cx="3140855" cy="294824"/>
          </a:xfrm>
          <a:prstGeom prst="rect">
            <a:avLst/>
          </a:prstGeom>
          <a:noFill/>
        </p:spPr>
        <p:txBody>
          <a:bodyPr wrap="square" rtlCol="0">
            <a:spAutoFit/>
          </a:bodyPr>
          <a:lstStyle/>
          <a:p>
            <a:pPr>
              <a:lnSpc>
                <a:spcPts val="1740"/>
              </a:lnSpc>
            </a:pPr>
            <a:r>
              <a:rPr lang="en-US" sz="1200" dirty="0">
                <a:solidFill>
                  <a:schemeClr val="tx2"/>
                </a:solidFill>
                <a:latin typeface="Rubik Medium" pitchFamily="2" charset="-79"/>
                <a:ea typeface="Lato Light" panose="020F0502020204030203" pitchFamily="34" charset="0"/>
                <a:cs typeface="Rubik Medium" pitchFamily="2" charset="-79"/>
              </a:rPr>
              <a:t>Company Name, 2019-2020</a:t>
            </a:r>
          </a:p>
        </p:txBody>
      </p:sp>
      <p:sp>
        <p:nvSpPr>
          <p:cNvPr id="31" name="TextBox 30">
            <a:extLst>
              <a:ext uri="{FF2B5EF4-FFF2-40B4-BE49-F238E27FC236}">
                <a16:creationId xmlns:a16="http://schemas.microsoft.com/office/drawing/2014/main" id="{7C7B0E02-0481-F3A2-383A-F744D7871FE8}"/>
              </a:ext>
            </a:extLst>
          </p:cNvPr>
          <p:cNvSpPr txBox="1"/>
          <p:nvPr/>
        </p:nvSpPr>
        <p:spPr>
          <a:xfrm>
            <a:off x="3293424" y="7785775"/>
            <a:ext cx="3140855" cy="948849"/>
          </a:xfrm>
          <a:prstGeom prst="rect">
            <a:avLst/>
          </a:prstGeom>
          <a:noFill/>
        </p:spPr>
        <p:txBody>
          <a:bodyPr wrap="square" rtlCol="0">
            <a:spAutoFit/>
          </a:bodyPr>
          <a:lstStyle/>
          <a:p>
            <a:pPr>
              <a:lnSpc>
                <a:spcPts val="1740"/>
              </a:lnSpc>
            </a:pPr>
            <a:r>
              <a:rPr lang="en-US" sz="1200" dirty="0">
                <a:latin typeface="Rubik Light" pitchFamily="2" charset="-79"/>
                <a:ea typeface="Lato Light" panose="020F0502020204030203" pitchFamily="34" charset="0"/>
                <a:cs typeface="Rubik Light" pitchFamily="2" charset="-79"/>
              </a:rPr>
              <a:t>It can also help increase your close ratio by building your brand, answering customer questions and providing reasons why prospects should choose you.</a:t>
            </a:r>
          </a:p>
        </p:txBody>
      </p:sp>
      <p:sp>
        <p:nvSpPr>
          <p:cNvPr id="32" name="TextBox 31">
            <a:extLst>
              <a:ext uri="{FF2B5EF4-FFF2-40B4-BE49-F238E27FC236}">
                <a16:creationId xmlns:a16="http://schemas.microsoft.com/office/drawing/2014/main" id="{6E6051EA-4382-48AB-8B45-6D0E5E575C9B}"/>
              </a:ext>
            </a:extLst>
          </p:cNvPr>
          <p:cNvSpPr txBox="1"/>
          <p:nvPr/>
        </p:nvSpPr>
        <p:spPr>
          <a:xfrm>
            <a:off x="3293424" y="7490951"/>
            <a:ext cx="3140855" cy="294824"/>
          </a:xfrm>
          <a:prstGeom prst="rect">
            <a:avLst/>
          </a:prstGeom>
          <a:noFill/>
        </p:spPr>
        <p:txBody>
          <a:bodyPr wrap="square" rtlCol="0">
            <a:spAutoFit/>
          </a:bodyPr>
          <a:lstStyle/>
          <a:p>
            <a:pPr>
              <a:lnSpc>
                <a:spcPts val="1740"/>
              </a:lnSpc>
            </a:pPr>
            <a:r>
              <a:rPr lang="en-US" sz="1200" dirty="0">
                <a:solidFill>
                  <a:schemeClr val="tx2"/>
                </a:solidFill>
                <a:latin typeface="Rubik Medium" pitchFamily="2" charset="-79"/>
                <a:ea typeface="Lato Light" panose="020F0502020204030203" pitchFamily="34" charset="0"/>
                <a:cs typeface="Rubik Medium" pitchFamily="2" charset="-79"/>
              </a:rPr>
              <a:t>Company Name, 2021-Now</a:t>
            </a:r>
          </a:p>
        </p:txBody>
      </p:sp>
      <p:sp>
        <p:nvSpPr>
          <p:cNvPr id="33" name="CuadroTexto 350">
            <a:extLst>
              <a:ext uri="{FF2B5EF4-FFF2-40B4-BE49-F238E27FC236}">
                <a16:creationId xmlns:a16="http://schemas.microsoft.com/office/drawing/2014/main" id="{AD4A378F-E93F-DF42-9FAF-F04D1A4A9A3F}"/>
              </a:ext>
            </a:extLst>
          </p:cNvPr>
          <p:cNvSpPr txBox="1"/>
          <p:nvPr/>
        </p:nvSpPr>
        <p:spPr>
          <a:xfrm>
            <a:off x="3293424" y="3600181"/>
            <a:ext cx="3140856" cy="307777"/>
          </a:xfrm>
          <a:prstGeom prst="rect">
            <a:avLst/>
          </a:prstGeom>
          <a:noFill/>
        </p:spPr>
        <p:txBody>
          <a:bodyPr wrap="square" rtlCol="0">
            <a:spAutoFit/>
          </a:bodyPr>
          <a:lstStyle/>
          <a:p>
            <a:r>
              <a:rPr lang="en-US" sz="1400" b="1" dirty="0">
                <a:solidFill>
                  <a:schemeClr val="tx2"/>
                </a:solidFill>
                <a:latin typeface="Rubik SemiBold" pitchFamily="2" charset="-79"/>
                <a:ea typeface="Lato Heavy" charset="0"/>
                <a:cs typeface="Rubik SemiBold" pitchFamily="2" charset="-79"/>
              </a:rPr>
              <a:t>Work Experience</a:t>
            </a:r>
          </a:p>
        </p:txBody>
      </p:sp>
      <p:pic>
        <p:nvPicPr>
          <p:cNvPr id="34" name="Marcador de posición de imagen 33">
            <a:extLst>
              <a:ext uri="{FF2B5EF4-FFF2-40B4-BE49-F238E27FC236}">
                <a16:creationId xmlns:a16="http://schemas.microsoft.com/office/drawing/2014/main" id="{9F862B8D-9A2D-996F-48F1-386FCEB56FF1}"/>
              </a:ext>
            </a:extLst>
          </p:cNvPr>
          <p:cNvPicPr>
            <a:picLocks noGrp="1" noChangeAspect="1"/>
          </p:cNvPicPr>
          <p:nvPr>
            <p:ph type="pic" sz="quarter" idx="10"/>
          </p:nvPr>
        </p:nvPicPr>
        <p:blipFill>
          <a:blip r:embed="rId3"/>
          <a:srcRect t="52" b="52"/>
          <a:stretch>
            <a:fillRect/>
          </a:stretch>
        </p:blipFill>
        <p:spPr/>
      </p:pic>
      <p:grpSp>
        <p:nvGrpSpPr>
          <p:cNvPr id="35" name="Group 34">
            <a:extLst>
              <a:ext uri="{FF2B5EF4-FFF2-40B4-BE49-F238E27FC236}">
                <a16:creationId xmlns:a16="http://schemas.microsoft.com/office/drawing/2014/main" id="{A2367738-33FB-4D5F-03E4-44BA5A8BFC3D}"/>
              </a:ext>
            </a:extLst>
          </p:cNvPr>
          <p:cNvGrpSpPr/>
          <p:nvPr/>
        </p:nvGrpSpPr>
        <p:grpSpPr>
          <a:xfrm>
            <a:off x="2292775" y="9388190"/>
            <a:ext cx="2303183" cy="276999"/>
            <a:chOff x="354671" y="9347353"/>
            <a:chExt cx="2303183" cy="276999"/>
          </a:xfrm>
        </p:grpSpPr>
        <p:sp>
          <p:nvSpPr>
            <p:cNvPr id="36" name="Graphic 65">
              <a:extLst>
                <a:ext uri="{FF2B5EF4-FFF2-40B4-BE49-F238E27FC236}">
                  <a16:creationId xmlns:a16="http://schemas.microsoft.com/office/drawing/2014/main" id="{60B55AE3-E284-8C48-CE37-FBCE2960B391}"/>
                </a:ext>
              </a:extLst>
            </p:cNvPr>
            <p:cNvSpPr/>
            <p:nvPr/>
          </p:nvSpPr>
          <p:spPr>
            <a:xfrm>
              <a:off x="354671" y="9354396"/>
              <a:ext cx="262914" cy="262914"/>
            </a:xfrm>
            <a:custGeom>
              <a:avLst/>
              <a:gdLst>
                <a:gd name="connsiteX0" fmla="*/ 2421429 w 4842857"/>
                <a:gd name="connsiteY0" fmla="*/ 0 h 4842857"/>
                <a:gd name="connsiteX1" fmla="*/ 0 w 4842857"/>
                <a:gd name="connsiteY1" fmla="*/ 2421429 h 4842857"/>
                <a:gd name="connsiteX2" fmla="*/ 2421429 w 4842857"/>
                <a:gd name="connsiteY2" fmla="*/ 4842858 h 4842857"/>
                <a:gd name="connsiteX3" fmla="*/ 4842858 w 4842857"/>
                <a:gd name="connsiteY3" fmla="*/ 2421429 h 4842857"/>
                <a:gd name="connsiteX4" fmla="*/ 2421429 w 4842857"/>
                <a:gd name="connsiteY4" fmla="*/ 0 h 4842857"/>
                <a:gd name="connsiteX5" fmla="*/ 3023616 w 4842857"/>
                <a:gd name="connsiteY5" fmla="*/ 2506675 h 4842857"/>
                <a:gd name="connsiteX6" fmla="*/ 2629668 w 4842857"/>
                <a:gd name="connsiteY6" fmla="*/ 2506675 h 4842857"/>
                <a:gd name="connsiteX7" fmla="*/ 2629668 w 4842857"/>
                <a:gd name="connsiteY7" fmla="*/ 3910804 h 4842857"/>
                <a:gd name="connsiteX8" fmla="*/ 2045915 w 4842857"/>
                <a:gd name="connsiteY8" fmla="*/ 3910804 h 4842857"/>
                <a:gd name="connsiteX9" fmla="*/ 2045915 w 4842857"/>
                <a:gd name="connsiteY9" fmla="*/ 2506675 h 4842857"/>
                <a:gd name="connsiteX10" fmla="*/ 1768425 w 4842857"/>
                <a:gd name="connsiteY10" fmla="*/ 2506675 h 4842857"/>
                <a:gd name="connsiteX11" fmla="*/ 1768425 w 4842857"/>
                <a:gd name="connsiteY11" fmla="*/ 2010412 h 4842857"/>
                <a:gd name="connsiteX12" fmla="*/ 2045915 w 4842857"/>
                <a:gd name="connsiteY12" fmla="*/ 2010412 h 4842857"/>
                <a:gd name="connsiteX13" fmla="*/ 2045915 w 4842857"/>
                <a:gd name="connsiteY13" fmla="*/ 1689421 h 4842857"/>
                <a:gd name="connsiteX14" fmla="*/ 2635033 w 4842857"/>
                <a:gd name="connsiteY14" fmla="*/ 1100304 h 4842857"/>
                <a:gd name="connsiteX15" fmla="*/ 3067605 w 4842857"/>
                <a:gd name="connsiteY15" fmla="*/ 1101962 h 4842857"/>
                <a:gd name="connsiteX16" fmla="*/ 3067605 w 4842857"/>
                <a:gd name="connsiteY16" fmla="*/ 1583692 h 4842857"/>
                <a:gd name="connsiteX17" fmla="*/ 2753637 w 4842857"/>
                <a:gd name="connsiteY17" fmla="*/ 1583692 h 4842857"/>
                <a:gd name="connsiteX18" fmla="*/ 2629863 w 4842857"/>
                <a:gd name="connsiteY18" fmla="*/ 1718877 h 4842857"/>
                <a:gd name="connsiteX19" fmla="*/ 2629863 w 4842857"/>
                <a:gd name="connsiteY19" fmla="*/ 2010510 h 4842857"/>
                <a:gd name="connsiteX20" fmla="*/ 3074628 w 4842857"/>
                <a:gd name="connsiteY20" fmla="*/ 2010510 h 484285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Lst>
              <a:rect l="l" t="t" r="r" b="b"/>
              <a:pathLst>
                <a:path w="4842857" h="4842857">
                  <a:moveTo>
                    <a:pt x="2421429" y="0"/>
                  </a:moveTo>
                  <a:cubicBezTo>
                    <a:pt x="1086259" y="0"/>
                    <a:pt x="0" y="1086259"/>
                    <a:pt x="0" y="2421429"/>
                  </a:cubicBezTo>
                  <a:cubicBezTo>
                    <a:pt x="0" y="3756502"/>
                    <a:pt x="1086259" y="4842858"/>
                    <a:pt x="2421429" y="4842858"/>
                  </a:cubicBezTo>
                  <a:cubicBezTo>
                    <a:pt x="3756502" y="4842858"/>
                    <a:pt x="4842858" y="3756502"/>
                    <a:pt x="4842858" y="2421429"/>
                  </a:cubicBezTo>
                  <a:cubicBezTo>
                    <a:pt x="4842858" y="1086259"/>
                    <a:pt x="3756697" y="0"/>
                    <a:pt x="2421429" y="0"/>
                  </a:cubicBezTo>
                  <a:close/>
                  <a:moveTo>
                    <a:pt x="3023616" y="2506675"/>
                  </a:moveTo>
                  <a:lnTo>
                    <a:pt x="2629668" y="2506675"/>
                  </a:lnTo>
                  <a:lnTo>
                    <a:pt x="2629668" y="3910804"/>
                  </a:lnTo>
                  <a:lnTo>
                    <a:pt x="2045915" y="3910804"/>
                  </a:lnTo>
                  <a:cubicBezTo>
                    <a:pt x="2045915" y="3910804"/>
                    <a:pt x="2045915" y="3143585"/>
                    <a:pt x="2045915" y="2506675"/>
                  </a:cubicBezTo>
                  <a:lnTo>
                    <a:pt x="1768425" y="2506675"/>
                  </a:lnTo>
                  <a:lnTo>
                    <a:pt x="1768425" y="2010412"/>
                  </a:lnTo>
                  <a:lnTo>
                    <a:pt x="2045915" y="2010412"/>
                  </a:lnTo>
                  <a:lnTo>
                    <a:pt x="2045915" y="1689421"/>
                  </a:lnTo>
                  <a:cubicBezTo>
                    <a:pt x="2045915" y="1459529"/>
                    <a:pt x="2155156" y="1100304"/>
                    <a:pt x="2635033" y="1100304"/>
                  </a:cubicBezTo>
                  <a:lnTo>
                    <a:pt x="3067605" y="1101962"/>
                  </a:lnTo>
                  <a:lnTo>
                    <a:pt x="3067605" y="1583692"/>
                  </a:lnTo>
                  <a:cubicBezTo>
                    <a:pt x="3067605" y="1583692"/>
                    <a:pt x="2804745" y="1583692"/>
                    <a:pt x="2753637" y="1583692"/>
                  </a:cubicBezTo>
                  <a:cubicBezTo>
                    <a:pt x="2702528" y="1583692"/>
                    <a:pt x="2629863" y="1609247"/>
                    <a:pt x="2629863" y="1718877"/>
                  </a:cubicBezTo>
                  <a:lnTo>
                    <a:pt x="2629863" y="2010510"/>
                  </a:lnTo>
                  <a:lnTo>
                    <a:pt x="3074628" y="2010510"/>
                  </a:lnTo>
                  <a:close/>
                </a:path>
              </a:pathLst>
            </a:custGeom>
            <a:solidFill>
              <a:schemeClr val="accent1"/>
            </a:solidFill>
            <a:ln w="97536" cap="flat">
              <a:noFill/>
              <a:prstDash val="solid"/>
              <a:miter/>
            </a:ln>
          </p:spPr>
          <p:txBody>
            <a:bodyPr rtlCol="0" anchor="ctr"/>
            <a:lstStyle/>
            <a:p>
              <a:endParaRPr lang="en-US"/>
            </a:p>
          </p:txBody>
        </p:sp>
        <p:sp>
          <p:nvSpPr>
            <p:cNvPr id="37" name="Graphic 75">
              <a:extLst>
                <a:ext uri="{FF2B5EF4-FFF2-40B4-BE49-F238E27FC236}">
                  <a16:creationId xmlns:a16="http://schemas.microsoft.com/office/drawing/2014/main" id="{559E6CE0-E236-A025-57CD-54E920A909DC}"/>
                </a:ext>
              </a:extLst>
            </p:cNvPr>
            <p:cNvSpPr/>
            <p:nvPr/>
          </p:nvSpPr>
          <p:spPr>
            <a:xfrm>
              <a:off x="1543566" y="9354398"/>
              <a:ext cx="262912" cy="262912"/>
            </a:xfrm>
            <a:custGeom>
              <a:avLst/>
              <a:gdLst>
                <a:gd name="connsiteX0" fmla="*/ 2143125 w 4286250"/>
                <a:gd name="connsiteY0" fmla="*/ 0 h 4286250"/>
                <a:gd name="connsiteX1" fmla="*/ 0 w 4286250"/>
                <a:gd name="connsiteY1" fmla="*/ 2143125 h 4286250"/>
                <a:gd name="connsiteX2" fmla="*/ 2143125 w 4286250"/>
                <a:gd name="connsiteY2" fmla="*/ 4286250 h 4286250"/>
                <a:gd name="connsiteX3" fmla="*/ 4286250 w 4286250"/>
                <a:gd name="connsiteY3" fmla="*/ 2143125 h 4286250"/>
                <a:gd name="connsiteX4" fmla="*/ 2143125 w 4286250"/>
                <a:gd name="connsiteY4" fmla="*/ 0 h 4286250"/>
                <a:gd name="connsiteX5" fmla="*/ 3098483 w 4286250"/>
                <a:gd name="connsiteY5" fmla="*/ 1648778 h 4286250"/>
                <a:gd name="connsiteX6" fmla="*/ 2667000 w 4286250"/>
                <a:gd name="connsiteY6" fmla="*/ 2758440 h 4286250"/>
                <a:gd name="connsiteX7" fmla="*/ 952500 w 4286250"/>
                <a:gd name="connsiteY7" fmla="*/ 2906078 h 4286250"/>
                <a:gd name="connsiteX8" fmla="*/ 1644968 w 4286250"/>
                <a:gd name="connsiteY8" fmla="*/ 2707005 h 4286250"/>
                <a:gd name="connsiteX9" fmla="*/ 1204913 w 4286250"/>
                <a:gd name="connsiteY9" fmla="*/ 2352675 h 4286250"/>
                <a:gd name="connsiteX10" fmla="*/ 1423035 w 4286250"/>
                <a:gd name="connsiteY10" fmla="*/ 2352675 h 4286250"/>
                <a:gd name="connsiteX11" fmla="*/ 1046797 w 4286250"/>
                <a:gd name="connsiteY11" fmla="*/ 1878330 h 4286250"/>
                <a:gd name="connsiteX12" fmla="*/ 1273493 w 4286250"/>
                <a:gd name="connsiteY12" fmla="*/ 1924050 h 4286250"/>
                <a:gd name="connsiteX13" fmla="*/ 1122998 w 4286250"/>
                <a:gd name="connsiteY13" fmla="*/ 1303973 h 4286250"/>
                <a:gd name="connsiteX14" fmla="*/ 2123123 w 4286250"/>
                <a:gd name="connsiteY14" fmla="*/ 1764030 h 4286250"/>
                <a:gd name="connsiteX15" fmla="*/ 2596515 w 4286250"/>
                <a:gd name="connsiteY15" fmla="*/ 1189673 h 4286250"/>
                <a:gd name="connsiteX16" fmla="*/ 2941320 w 4286250"/>
                <a:gd name="connsiteY16" fmla="*/ 1334453 h 4286250"/>
                <a:gd name="connsiteX17" fmla="*/ 3268028 w 4286250"/>
                <a:gd name="connsiteY17" fmla="*/ 1236345 h 4286250"/>
                <a:gd name="connsiteX18" fmla="*/ 3068955 w 4286250"/>
                <a:gd name="connsiteY18" fmla="*/ 1487805 h 4286250"/>
                <a:gd name="connsiteX19" fmla="*/ 3332798 w 4286250"/>
                <a:gd name="connsiteY19" fmla="*/ 1443990 h 4286250"/>
                <a:gd name="connsiteX20" fmla="*/ 3098483 w 4286250"/>
                <a:gd name="connsiteY20" fmla="*/ 1648778 h 42862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Lst>
              <a:rect l="l" t="t" r="r" b="b"/>
              <a:pathLst>
                <a:path w="4286250" h="4286250">
                  <a:moveTo>
                    <a:pt x="2143125" y="0"/>
                  </a:moveTo>
                  <a:cubicBezTo>
                    <a:pt x="959168" y="0"/>
                    <a:pt x="0" y="959168"/>
                    <a:pt x="0" y="2143125"/>
                  </a:cubicBezTo>
                  <a:cubicBezTo>
                    <a:pt x="0" y="3327083"/>
                    <a:pt x="959168" y="4286250"/>
                    <a:pt x="2143125" y="4286250"/>
                  </a:cubicBezTo>
                  <a:cubicBezTo>
                    <a:pt x="3327083" y="4286250"/>
                    <a:pt x="4286250" y="3327083"/>
                    <a:pt x="4286250" y="2143125"/>
                  </a:cubicBezTo>
                  <a:cubicBezTo>
                    <a:pt x="4286250" y="959168"/>
                    <a:pt x="3327083" y="0"/>
                    <a:pt x="2143125" y="0"/>
                  </a:cubicBezTo>
                  <a:close/>
                  <a:moveTo>
                    <a:pt x="3098483" y="1648778"/>
                  </a:moveTo>
                  <a:cubicBezTo>
                    <a:pt x="3098483" y="1648778"/>
                    <a:pt x="3168015" y="2283143"/>
                    <a:pt x="2667000" y="2758440"/>
                  </a:cubicBezTo>
                  <a:cubicBezTo>
                    <a:pt x="1965008" y="3424238"/>
                    <a:pt x="952500" y="2906078"/>
                    <a:pt x="952500" y="2906078"/>
                  </a:cubicBezTo>
                  <a:cubicBezTo>
                    <a:pt x="1439228" y="2911793"/>
                    <a:pt x="1644968" y="2707005"/>
                    <a:pt x="1644968" y="2707005"/>
                  </a:cubicBezTo>
                  <a:cubicBezTo>
                    <a:pt x="1244918" y="2638425"/>
                    <a:pt x="1204913" y="2352675"/>
                    <a:pt x="1204913" y="2352675"/>
                  </a:cubicBezTo>
                  <a:cubicBezTo>
                    <a:pt x="1273493" y="2395538"/>
                    <a:pt x="1423035" y="2352675"/>
                    <a:pt x="1423035" y="2352675"/>
                  </a:cubicBezTo>
                  <a:cubicBezTo>
                    <a:pt x="977265" y="2147888"/>
                    <a:pt x="1046797" y="1878330"/>
                    <a:pt x="1046797" y="1878330"/>
                  </a:cubicBezTo>
                  <a:cubicBezTo>
                    <a:pt x="1176338" y="1950720"/>
                    <a:pt x="1273493" y="1924050"/>
                    <a:pt x="1273493" y="1924050"/>
                  </a:cubicBezTo>
                  <a:cubicBezTo>
                    <a:pt x="926783" y="1623060"/>
                    <a:pt x="1122998" y="1303973"/>
                    <a:pt x="1122998" y="1303973"/>
                  </a:cubicBezTo>
                  <a:cubicBezTo>
                    <a:pt x="1731645" y="1883093"/>
                    <a:pt x="2123123" y="1764030"/>
                    <a:pt x="2123123" y="1764030"/>
                  </a:cubicBezTo>
                  <a:cubicBezTo>
                    <a:pt x="2095500" y="1356360"/>
                    <a:pt x="2336483" y="1198245"/>
                    <a:pt x="2596515" y="1189673"/>
                  </a:cubicBezTo>
                  <a:cubicBezTo>
                    <a:pt x="2815590" y="1182053"/>
                    <a:pt x="2941320" y="1334453"/>
                    <a:pt x="2941320" y="1334453"/>
                  </a:cubicBezTo>
                  <a:cubicBezTo>
                    <a:pt x="3109913" y="1348740"/>
                    <a:pt x="3268028" y="1236345"/>
                    <a:pt x="3268028" y="1236345"/>
                  </a:cubicBezTo>
                  <a:cubicBezTo>
                    <a:pt x="3253740" y="1372553"/>
                    <a:pt x="3068955" y="1487805"/>
                    <a:pt x="3068955" y="1487805"/>
                  </a:cubicBezTo>
                  <a:cubicBezTo>
                    <a:pt x="3165158" y="1496378"/>
                    <a:pt x="3332798" y="1443990"/>
                    <a:pt x="3332798" y="1443990"/>
                  </a:cubicBezTo>
                  <a:cubicBezTo>
                    <a:pt x="3246120" y="1603058"/>
                    <a:pt x="3098483" y="1648778"/>
                    <a:pt x="3098483" y="1648778"/>
                  </a:cubicBezTo>
                  <a:close/>
                </a:path>
              </a:pathLst>
            </a:custGeom>
            <a:solidFill>
              <a:schemeClr val="accent1"/>
            </a:solidFill>
            <a:ln w="9525" cap="flat">
              <a:noFill/>
              <a:prstDash val="solid"/>
              <a:miter/>
            </a:ln>
          </p:spPr>
          <p:txBody>
            <a:bodyPr rtlCol="0" anchor="ctr"/>
            <a:lstStyle/>
            <a:p>
              <a:endParaRPr lang="en-US"/>
            </a:p>
          </p:txBody>
        </p:sp>
        <p:sp>
          <p:nvSpPr>
            <p:cNvPr id="38" name="TextBox 37">
              <a:extLst>
                <a:ext uri="{FF2B5EF4-FFF2-40B4-BE49-F238E27FC236}">
                  <a16:creationId xmlns:a16="http://schemas.microsoft.com/office/drawing/2014/main" id="{67BBF1C0-98F4-19A3-A47E-BD86C262F475}"/>
                </a:ext>
              </a:extLst>
            </p:cNvPr>
            <p:cNvSpPr txBox="1"/>
            <p:nvPr/>
          </p:nvSpPr>
          <p:spPr>
            <a:xfrm>
              <a:off x="582878" y="9347353"/>
              <a:ext cx="884042" cy="276999"/>
            </a:xfrm>
            <a:prstGeom prst="rect">
              <a:avLst/>
            </a:prstGeom>
            <a:noFill/>
          </p:spPr>
          <p:txBody>
            <a:bodyPr wrap="square" rtlCol="0">
              <a:spAutoFit/>
            </a:bodyPr>
            <a:lstStyle/>
            <a:p>
              <a:r>
                <a:rPr lang="en-US" sz="1200" dirty="0">
                  <a:latin typeface="Rubik Light" pitchFamily="2" charset="-79"/>
                  <a:ea typeface="Lato Light" panose="020F0502020204030203" pitchFamily="34" charset="0"/>
                  <a:cs typeface="Rubik Light" pitchFamily="2" charset="-79"/>
                </a:rPr>
                <a:t>username</a:t>
              </a:r>
            </a:p>
          </p:txBody>
        </p:sp>
        <p:sp>
          <p:nvSpPr>
            <p:cNvPr id="39" name="TextBox 38">
              <a:extLst>
                <a:ext uri="{FF2B5EF4-FFF2-40B4-BE49-F238E27FC236}">
                  <a16:creationId xmlns:a16="http://schemas.microsoft.com/office/drawing/2014/main" id="{B9710E51-C925-1530-49B0-D879014BB2B0}"/>
                </a:ext>
              </a:extLst>
            </p:cNvPr>
            <p:cNvSpPr txBox="1"/>
            <p:nvPr/>
          </p:nvSpPr>
          <p:spPr>
            <a:xfrm>
              <a:off x="1773812" y="9347353"/>
              <a:ext cx="884042" cy="276999"/>
            </a:xfrm>
            <a:prstGeom prst="rect">
              <a:avLst/>
            </a:prstGeom>
            <a:noFill/>
          </p:spPr>
          <p:txBody>
            <a:bodyPr wrap="square" rtlCol="0">
              <a:spAutoFit/>
            </a:bodyPr>
            <a:lstStyle/>
            <a:p>
              <a:r>
                <a:rPr lang="en-US" sz="1200" dirty="0">
                  <a:latin typeface="Rubik Light" pitchFamily="2" charset="-79"/>
                  <a:ea typeface="Lato Light" panose="020F0502020204030203" pitchFamily="34" charset="0"/>
                  <a:cs typeface="Rubik Light" pitchFamily="2" charset="-79"/>
                </a:rPr>
                <a:t>username</a:t>
              </a:r>
            </a:p>
          </p:txBody>
        </p:sp>
      </p:grpSp>
    </p:spTree>
    <p:extLst>
      <p:ext uri="{BB962C8B-B14F-4D97-AF65-F5344CB8AC3E}">
        <p14:creationId xmlns:p14="http://schemas.microsoft.com/office/powerpoint/2010/main" val="4036613717"/>
      </p:ext>
    </p:extLst>
  </p:cSld>
  <p:clrMapOvr>
    <a:masterClrMapping/>
  </p:clrMapOvr>
</p:sld>
</file>

<file path=ppt/theme/theme1.xml><?xml version="1.0" encoding="utf-8"?>
<a:theme xmlns:a="http://schemas.openxmlformats.org/drawingml/2006/main" name="Office Theme">
  <a:themeElements>
    <a:clrScheme name="Custom 196">
      <a:dk1>
        <a:srgbClr val="7B7C7F"/>
      </a:dk1>
      <a:lt1>
        <a:srgbClr val="FFFFFF"/>
      </a:lt1>
      <a:dk2>
        <a:srgbClr val="001F5E"/>
      </a:dk2>
      <a:lt2>
        <a:srgbClr val="FEFFFE"/>
      </a:lt2>
      <a:accent1>
        <a:srgbClr val="8D8EEB"/>
      </a:accent1>
      <a:accent2>
        <a:srgbClr val="FEB6EF"/>
      </a:accent2>
      <a:accent3>
        <a:srgbClr val="4D99FE"/>
      </a:accent3>
      <a:accent4>
        <a:srgbClr val="FEC64F"/>
      </a:accent4>
      <a:accent5>
        <a:srgbClr val="14A2BB"/>
      </a:accent5>
      <a:accent6>
        <a:srgbClr val="E2EBF0"/>
      </a:accent6>
      <a:hlink>
        <a:srgbClr val="8661C1"/>
      </a:hlink>
      <a:folHlink>
        <a:srgbClr val="367FFC"/>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11637</TotalTime>
  <Words>175</Words>
  <Application>Microsoft Macintosh PowerPoint</Application>
  <PresentationFormat>A4 (210 x 297 mm)</PresentationFormat>
  <Paragraphs>21</Paragraphs>
  <Slides>1</Slides>
  <Notes>1</Notes>
  <HiddenSlides>0</HiddenSlides>
  <MMClips>0</MMClips>
  <ScaleCrop>false</ScaleCrop>
  <HeadingPairs>
    <vt:vector size="6" baseType="variant">
      <vt:variant>
        <vt:lpstr>Fuentes usadas</vt:lpstr>
      </vt:variant>
      <vt:variant>
        <vt:i4>6</vt:i4>
      </vt:variant>
      <vt:variant>
        <vt:lpstr>Tema</vt:lpstr>
      </vt:variant>
      <vt:variant>
        <vt:i4>1</vt:i4>
      </vt:variant>
      <vt:variant>
        <vt:lpstr>Títulos de diapositiva</vt:lpstr>
      </vt:variant>
      <vt:variant>
        <vt:i4>1</vt:i4>
      </vt:variant>
    </vt:vector>
  </HeadingPairs>
  <TitlesOfParts>
    <vt:vector size="8" baseType="lpstr">
      <vt:lpstr>Arial</vt:lpstr>
      <vt:lpstr>Calibri</vt:lpstr>
      <vt:lpstr>Calibri Light</vt:lpstr>
      <vt:lpstr>Rubik Light</vt:lpstr>
      <vt:lpstr>Rubik Medium</vt:lpstr>
      <vt:lpstr>Rubik SemiBold</vt:lpstr>
      <vt:lpstr>Office Theme</vt:lpstr>
      <vt:lpstr>Presentación de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Luis Lopez</dc:creator>
  <cp:lastModifiedBy>Gerardo Esteban Pérez Gómez</cp:lastModifiedBy>
  <cp:revision>1495</cp:revision>
  <dcterms:created xsi:type="dcterms:W3CDTF">2020-05-04T13:20:50Z</dcterms:created>
  <dcterms:modified xsi:type="dcterms:W3CDTF">2023-02-13T15:59:27Z</dcterms:modified>
</cp:coreProperties>
</file>

<file path=docProps/thumbnail.jpeg>
</file>