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47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65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47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31E796C4-E67B-1870-3B1D-3DD4BC2F85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4671" y="338502"/>
            <a:ext cx="2258552" cy="3047798"/>
          </a:xfrm>
          <a:custGeom>
            <a:avLst/>
            <a:gdLst>
              <a:gd name="connsiteX0" fmla="*/ 0 w 2258552"/>
              <a:gd name="connsiteY0" fmla="*/ 0 h 3047798"/>
              <a:gd name="connsiteX1" fmla="*/ 2258552 w 2258552"/>
              <a:gd name="connsiteY1" fmla="*/ 0 h 3047798"/>
              <a:gd name="connsiteX2" fmla="*/ 2258552 w 2258552"/>
              <a:gd name="connsiteY2" fmla="*/ 3047798 h 3047798"/>
              <a:gd name="connsiteX3" fmla="*/ 0 w 2258552"/>
              <a:gd name="connsiteY3" fmla="*/ 3047798 h 304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8552" h="3047798">
                <a:moveTo>
                  <a:pt x="0" y="0"/>
                </a:moveTo>
                <a:lnTo>
                  <a:pt x="2258552" y="0"/>
                </a:lnTo>
                <a:lnTo>
                  <a:pt x="2258552" y="3047798"/>
                </a:lnTo>
                <a:lnTo>
                  <a:pt x="0" y="30477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6A2DB3-3D7D-8C21-7331-6B6EA82B1BAE}"/>
              </a:ext>
            </a:extLst>
          </p:cNvPr>
          <p:cNvSpPr/>
          <p:nvPr/>
        </p:nvSpPr>
        <p:spPr>
          <a:xfrm>
            <a:off x="0" y="0"/>
            <a:ext cx="6855803" cy="25134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5271B25-27C8-3798-0261-C9712518CC9E}"/>
              </a:ext>
            </a:extLst>
          </p:cNvPr>
          <p:cNvSpPr/>
          <p:nvPr/>
        </p:nvSpPr>
        <p:spPr>
          <a:xfrm>
            <a:off x="0" y="9119937"/>
            <a:ext cx="6855803" cy="78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A1526CE-9625-09E5-376D-AA7264D54DBC}"/>
              </a:ext>
            </a:extLst>
          </p:cNvPr>
          <p:cNvCxnSpPr>
            <a:cxnSpLocks/>
          </p:cNvCxnSpPr>
          <p:nvPr/>
        </p:nvCxnSpPr>
        <p:spPr>
          <a:xfrm>
            <a:off x="2985609" y="2925192"/>
            <a:ext cx="0" cy="585786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350">
            <a:extLst>
              <a:ext uri="{FF2B5EF4-FFF2-40B4-BE49-F238E27FC236}">
                <a16:creationId xmlns:a16="http://schemas.microsoft.com/office/drawing/2014/main" id="{55494F4D-D7C2-67F6-B6EF-17ABE45FBA03}"/>
              </a:ext>
            </a:extLst>
          </p:cNvPr>
          <p:cNvSpPr txBox="1"/>
          <p:nvPr/>
        </p:nvSpPr>
        <p:spPr>
          <a:xfrm>
            <a:off x="3197717" y="2925192"/>
            <a:ext cx="346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Education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712A05-2EB1-915E-0438-C90990122A85}"/>
              </a:ext>
            </a:extLst>
          </p:cNvPr>
          <p:cNvSpPr txBox="1"/>
          <p:nvPr/>
        </p:nvSpPr>
        <p:spPr>
          <a:xfrm>
            <a:off x="3197718" y="3681124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Marketing, (2012-2016)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E7DABF-A17A-C945-EE8B-6E22463081BB}"/>
              </a:ext>
            </a:extLst>
          </p:cNvPr>
          <p:cNvSpPr txBox="1"/>
          <p:nvPr/>
        </p:nvSpPr>
        <p:spPr>
          <a:xfrm>
            <a:off x="3197718" y="3386300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Texas University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5D55C6-9CA9-9304-929B-E44AC51BED9D}"/>
              </a:ext>
            </a:extLst>
          </p:cNvPr>
          <p:cNvSpPr txBox="1"/>
          <p:nvPr/>
        </p:nvSpPr>
        <p:spPr>
          <a:xfrm>
            <a:off x="3197718" y="4397367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Marketing, (2017-2018)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057BB8-5CE7-23BA-9761-968E620816C3}"/>
              </a:ext>
            </a:extLst>
          </p:cNvPr>
          <p:cNvSpPr txBox="1"/>
          <p:nvPr/>
        </p:nvSpPr>
        <p:spPr>
          <a:xfrm>
            <a:off x="3197718" y="4102543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Canada Master University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0AA7B-F720-66CF-2E82-F0DFB79E056A}"/>
              </a:ext>
            </a:extLst>
          </p:cNvPr>
          <p:cNvSpPr txBox="1"/>
          <p:nvPr/>
        </p:nvSpPr>
        <p:spPr>
          <a:xfrm>
            <a:off x="3197718" y="5108455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Innovation, (2021-2022)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0D858E-3283-62D5-786E-EB24D1B760CE}"/>
              </a:ext>
            </a:extLst>
          </p:cNvPr>
          <p:cNvSpPr txBox="1"/>
          <p:nvPr/>
        </p:nvSpPr>
        <p:spPr>
          <a:xfrm>
            <a:off x="3197718" y="4813631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Spain Master University</a:t>
            </a:r>
          </a:p>
        </p:txBody>
      </p:sp>
      <p:sp>
        <p:nvSpPr>
          <p:cNvPr id="14" name="CuadroTexto 350">
            <a:extLst>
              <a:ext uri="{FF2B5EF4-FFF2-40B4-BE49-F238E27FC236}">
                <a16:creationId xmlns:a16="http://schemas.microsoft.com/office/drawing/2014/main" id="{7E0B7486-4AE9-609D-2C66-E9D95E64BB18}"/>
              </a:ext>
            </a:extLst>
          </p:cNvPr>
          <p:cNvSpPr txBox="1"/>
          <p:nvPr/>
        </p:nvSpPr>
        <p:spPr>
          <a:xfrm>
            <a:off x="3197717" y="5702807"/>
            <a:ext cx="346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Work Experience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136346-F3AC-CA89-4430-E725F7F0173E}"/>
              </a:ext>
            </a:extLst>
          </p:cNvPr>
          <p:cNvSpPr txBox="1"/>
          <p:nvPr/>
        </p:nvSpPr>
        <p:spPr>
          <a:xfrm>
            <a:off x="3197718" y="6445395"/>
            <a:ext cx="3461738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74E9A0-117B-CA7D-CA6A-F48BFD240F28}"/>
              </a:ext>
            </a:extLst>
          </p:cNvPr>
          <p:cNvSpPr txBox="1"/>
          <p:nvPr/>
        </p:nvSpPr>
        <p:spPr>
          <a:xfrm>
            <a:off x="3197718" y="6150571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2017-2019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3C8507-0A69-EA96-2DC7-A188167C68FA}"/>
              </a:ext>
            </a:extLst>
          </p:cNvPr>
          <p:cNvSpPr txBox="1"/>
          <p:nvPr/>
        </p:nvSpPr>
        <p:spPr>
          <a:xfrm>
            <a:off x="3197718" y="7370611"/>
            <a:ext cx="3461738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F877FB-CDCC-A618-A94F-C5C58A13734B}"/>
              </a:ext>
            </a:extLst>
          </p:cNvPr>
          <p:cNvSpPr txBox="1"/>
          <p:nvPr/>
        </p:nvSpPr>
        <p:spPr>
          <a:xfrm>
            <a:off x="3197718" y="7075787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2019-2020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7D20F5-3987-5CB6-E245-46408E550E3A}"/>
              </a:ext>
            </a:extLst>
          </p:cNvPr>
          <p:cNvSpPr txBox="1"/>
          <p:nvPr/>
        </p:nvSpPr>
        <p:spPr>
          <a:xfrm>
            <a:off x="3197718" y="8267788"/>
            <a:ext cx="3461738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363029-CFDA-677C-62F4-DE9DA8B93C9C}"/>
              </a:ext>
            </a:extLst>
          </p:cNvPr>
          <p:cNvSpPr txBox="1"/>
          <p:nvPr/>
        </p:nvSpPr>
        <p:spPr>
          <a:xfrm>
            <a:off x="3197718" y="7972964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2021-Now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813BF1B-728D-2921-1630-9EA42710FDB1}"/>
              </a:ext>
            </a:extLst>
          </p:cNvPr>
          <p:cNvGrpSpPr/>
          <p:nvPr/>
        </p:nvGrpSpPr>
        <p:grpSpPr>
          <a:xfrm>
            <a:off x="2874295" y="633326"/>
            <a:ext cx="3638941" cy="1257341"/>
            <a:chOff x="3197716" y="333787"/>
            <a:chExt cx="3638941" cy="1257341"/>
          </a:xfrm>
        </p:grpSpPr>
        <p:sp>
          <p:nvSpPr>
            <p:cNvPr id="23" name="CuadroTexto 350">
              <a:extLst>
                <a:ext uri="{FF2B5EF4-FFF2-40B4-BE49-F238E27FC236}">
                  <a16:creationId xmlns:a16="http://schemas.microsoft.com/office/drawing/2014/main" id="{50DA92A8-6A60-CDE4-F55E-879488AC3DCA}"/>
                </a:ext>
              </a:extLst>
            </p:cNvPr>
            <p:cNvSpPr txBox="1"/>
            <p:nvPr/>
          </p:nvSpPr>
          <p:spPr>
            <a:xfrm>
              <a:off x="3197716" y="589968"/>
              <a:ext cx="36317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/>
                  </a:solidFill>
                  <a:latin typeface="Rubik SemiBold" pitchFamily="2" charset="-79"/>
                  <a:ea typeface="Lato Heavy" charset="0"/>
                  <a:cs typeface="Rubik SemiBold" pitchFamily="2" charset="-79"/>
                </a:rPr>
                <a:t>Colin McCarthy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70859E1-3655-FFA7-107E-1F7AC9217249}"/>
                </a:ext>
              </a:extLst>
            </p:cNvPr>
            <p:cNvSpPr txBox="1"/>
            <p:nvPr/>
          </p:nvSpPr>
          <p:spPr>
            <a:xfrm>
              <a:off x="3204870" y="333787"/>
              <a:ext cx="3631787" cy="3013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400" b="1" dirty="0">
                  <a:solidFill>
                    <a:schemeClr val="tx2"/>
                  </a:solidFill>
                  <a:latin typeface="Rubik SemiBold" pitchFamily="2" charset="-79"/>
                  <a:ea typeface="Lato Light" panose="020F0502020204030203" pitchFamily="34" charset="0"/>
                  <a:cs typeface="Rubik SemiBold" pitchFamily="2" charset="-79"/>
                </a:rPr>
                <a:t>Hello! I’m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52A8FA-FB37-7288-EEA1-007172E46B7E}"/>
                </a:ext>
              </a:extLst>
            </p:cNvPr>
            <p:cNvSpPr txBox="1"/>
            <p:nvPr/>
          </p:nvSpPr>
          <p:spPr>
            <a:xfrm>
              <a:off x="3204871" y="1296304"/>
              <a:ext cx="1619377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000" dirty="0">
                  <a:solidFill>
                    <a:schemeClr val="tx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(123) 456 7890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201E562-89ED-98C0-38DC-E2A0094A1B97}"/>
                </a:ext>
              </a:extLst>
            </p:cNvPr>
            <p:cNvSpPr txBox="1"/>
            <p:nvPr/>
          </p:nvSpPr>
          <p:spPr>
            <a:xfrm>
              <a:off x="4718985" y="1295308"/>
              <a:ext cx="1619377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000" dirty="0">
                  <a:solidFill>
                    <a:schemeClr val="tx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name@email.com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5811FB8-AB8A-4BFB-8687-839EE624FE80}"/>
                </a:ext>
              </a:extLst>
            </p:cNvPr>
            <p:cNvCxnSpPr>
              <a:cxnSpLocks/>
            </p:cNvCxnSpPr>
            <p:nvPr/>
          </p:nvCxnSpPr>
          <p:spPr>
            <a:xfrm>
              <a:off x="4488588" y="1295308"/>
              <a:ext cx="0" cy="294824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4BAAB08-3836-117F-63A9-485320F74C3B}"/>
              </a:ext>
            </a:extLst>
          </p:cNvPr>
          <p:cNvGrpSpPr/>
          <p:nvPr/>
        </p:nvGrpSpPr>
        <p:grpSpPr>
          <a:xfrm>
            <a:off x="354671" y="9395947"/>
            <a:ext cx="2333777" cy="276999"/>
            <a:chOff x="354671" y="9347353"/>
            <a:chExt cx="2333777" cy="276999"/>
          </a:xfrm>
        </p:grpSpPr>
        <p:sp>
          <p:nvSpPr>
            <p:cNvPr id="33" name="Graphic 65">
              <a:extLst>
                <a:ext uri="{FF2B5EF4-FFF2-40B4-BE49-F238E27FC236}">
                  <a16:creationId xmlns:a16="http://schemas.microsoft.com/office/drawing/2014/main" id="{7A588015-7EF4-7D6C-2761-1AC0CFC12797}"/>
                </a:ext>
              </a:extLst>
            </p:cNvPr>
            <p:cNvSpPr/>
            <p:nvPr/>
          </p:nvSpPr>
          <p:spPr>
            <a:xfrm>
              <a:off x="354671" y="9354396"/>
              <a:ext cx="262914" cy="262914"/>
            </a:xfrm>
            <a:custGeom>
              <a:avLst/>
              <a:gdLst>
                <a:gd name="connsiteX0" fmla="*/ 2421429 w 4842857"/>
                <a:gd name="connsiteY0" fmla="*/ 0 h 4842857"/>
                <a:gd name="connsiteX1" fmla="*/ 0 w 4842857"/>
                <a:gd name="connsiteY1" fmla="*/ 2421429 h 4842857"/>
                <a:gd name="connsiteX2" fmla="*/ 2421429 w 4842857"/>
                <a:gd name="connsiteY2" fmla="*/ 4842858 h 4842857"/>
                <a:gd name="connsiteX3" fmla="*/ 4842858 w 4842857"/>
                <a:gd name="connsiteY3" fmla="*/ 2421429 h 4842857"/>
                <a:gd name="connsiteX4" fmla="*/ 2421429 w 4842857"/>
                <a:gd name="connsiteY4" fmla="*/ 0 h 4842857"/>
                <a:gd name="connsiteX5" fmla="*/ 3023616 w 4842857"/>
                <a:gd name="connsiteY5" fmla="*/ 2506675 h 4842857"/>
                <a:gd name="connsiteX6" fmla="*/ 2629668 w 4842857"/>
                <a:gd name="connsiteY6" fmla="*/ 2506675 h 4842857"/>
                <a:gd name="connsiteX7" fmla="*/ 2629668 w 4842857"/>
                <a:gd name="connsiteY7" fmla="*/ 3910804 h 4842857"/>
                <a:gd name="connsiteX8" fmla="*/ 2045915 w 4842857"/>
                <a:gd name="connsiteY8" fmla="*/ 3910804 h 4842857"/>
                <a:gd name="connsiteX9" fmla="*/ 2045915 w 4842857"/>
                <a:gd name="connsiteY9" fmla="*/ 2506675 h 4842857"/>
                <a:gd name="connsiteX10" fmla="*/ 1768425 w 4842857"/>
                <a:gd name="connsiteY10" fmla="*/ 2506675 h 4842857"/>
                <a:gd name="connsiteX11" fmla="*/ 1768425 w 4842857"/>
                <a:gd name="connsiteY11" fmla="*/ 2010412 h 4842857"/>
                <a:gd name="connsiteX12" fmla="*/ 2045915 w 4842857"/>
                <a:gd name="connsiteY12" fmla="*/ 2010412 h 4842857"/>
                <a:gd name="connsiteX13" fmla="*/ 2045915 w 4842857"/>
                <a:gd name="connsiteY13" fmla="*/ 1689421 h 4842857"/>
                <a:gd name="connsiteX14" fmla="*/ 2635033 w 4842857"/>
                <a:gd name="connsiteY14" fmla="*/ 1100304 h 4842857"/>
                <a:gd name="connsiteX15" fmla="*/ 3067605 w 4842857"/>
                <a:gd name="connsiteY15" fmla="*/ 1101962 h 4842857"/>
                <a:gd name="connsiteX16" fmla="*/ 3067605 w 4842857"/>
                <a:gd name="connsiteY16" fmla="*/ 1583692 h 4842857"/>
                <a:gd name="connsiteX17" fmla="*/ 2753637 w 4842857"/>
                <a:gd name="connsiteY17" fmla="*/ 1583692 h 4842857"/>
                <a:gd name="connsiteX18" fmla="*/ 2629863 w 4842857"/>
                <a:gd name="connsiteY18" fmla="*/ 1718877 h 4842857"/>
                <a:gd name="connsiteX19" fmla="*/ 2629863 w 4842857"/>
                <a:gd name="connsiteY19" fmla="*/ 2010510 h 4842857"/>
                <a:gd name="connsiteX20" fmla="*/ 3074628 w 4842857"/>
                <a:gd name="connsiteY20" fmla="*/ 2010510 h 484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42857" h="4842857">
                  <a:moveTo>
                    <a:pt x="2421429" y="0"/>
                  </a:moveTo>
                  <a:cubicBezTo>
                    <a:pt x="1086259" y="0"/>
                    <a:pt x="0" y="1086259"/>
                    <a:pt x="0" y="2421429"/>
                  </a:cubicBezTo>
                  <a:cubicBezTo>
                    <a:pt x="0" y="3756502"/>
                    <a:pt x="1086259" y="4842858"/>
                    <a:pt x="2421429" y="4842858"/>
                  </a:cubicBezTo>
                  <a:cubicBezTo>
                    <a:pt x="3756502" y="4842858"/>
                    <a:pt x="4842858" y="3756502"/>
                    <a:pt x="4842858" y="2421429"/>
                  </a:cubicBezTo>
                  <a:cubicBezTo>
                    <a:pt x="4842858" y="1086259"/>
                    <a:pt x="3756697" y="0"/>
                    <a:pt x="2421429" y="0"/>
                  </a:cubicBezTo>
                  <a:close/>
                  <a:moveTo>
                    <a:pt x="3023616" y="2506675"/>
                  </a:moveTo>
                  <a:lnTo>
                    <a:pt x="2629668" y="2506675"/>
                  </a:lnTo>
                  <a:lnTo>
                    <a:pt x="2629668" y="3910804"/>
                  </a:lnTo>
                  <a:lnTo>
                    <a:pt x="2045915" y="3910804"/>
                  </a:lnTo>
                  <a:cubicBezTo>
                    <a:pt x="2045915" y="3910804"/>
                    <a:pt x="2045915" y="3143585"/>
                    <a:pt x="2045915" y="2506675"/>
                  </a:cubicBezTo>
                  <a:lnTo>
                    <a:pt x="1768425" y="2506675"/>
                  </a:lnTo>
                  <a:lnTo>
                    <a:pt x="1768425" y="2010412"/>
                  </a:lnTo>
                  <a:lnTo>
                    <a:pt x="2045915" y="2010412"/>
                  </a:lnTo>
                  <a:lnTo>
                    <a:pt x="2045915" y="1689421"/>
                  </a:lnTo>
                  <a:cubicBezTo>
                    <a:pt x="2045915" y="1459529"/>
                    <a:pt x="2155156" y="1100304"/>
                    <a:pt x="2635033" y="1100304"/>
                  </a:cubicBezTo>
                  <a:lnTo>
                    <a:pt x="3067605" y="1101962"/>
                  </a:lnTo>
                  <a:lnTo>
                    <a:pt x="3067605" y="1583692"/>
                  </a:lnTo>
                  <a:cubicBezTo>
                    <a:pt x="3067605" y="1583692"/>
                    <a:pt x="2804745" y="1583692"/>
                    <a:pt x="2753637" y="1583692"/>
                  </a:cubicBezTo>
                  <a:cubicBezTo>
                    <a:pt x="2702528" y="1583692"/>
                    <a:pt x="2629863" y="1609247"/>
                    <a:pt x="2629863" y="1718877"/>
                  </a:cubicBezTo>
                  <a:lnTo>
                    <a:pt x="2629863" y="2010510"/>
                  </a:lnTo>
                  <a:lnTo>
                    <a:pt x="3074628" y="2010510"/>
                  </a:lnTo>
                  <a:close/>
                </a:path>
              </a:pathLst>
            </a:custGeom>
            <a:solidFill>
              <a:schemeClr val="accent1"/>
            </a:solidFill>
            <a:ln w="97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Graphic 75">
              <a:extLst>
                <a:ext uri="{FF2B5EF4-FFF2-40B4-BE49-F238E27FC236}">
                  <a16:creationId xmlns:a16="http://schemas.microsoft.com/office/drawing/2014/main" id="{465215A2-E7E2-F4D2-542B-1361CC6A1B7B}"/>
                </a:ext>
              </a:extLst>
            </p:cNvPr>
            <p:cNvSpPr/>
            <p:nvPr/>
          </p:nvSpPr>
          <p:spPr>
            <a:xfrm>
              <a:off x="1543566" y="9354398"/>
              <a:ext cx="262912" cy="262912"/>
            </a:xfrm>
            <a:custGeom>
              <a:avLst/>
              <a:gdLst>
                <a:gd name="connsiteX0" fmla="*/ 2143125 w 4286250"/>
                <a:gd name="connsiteY0" fmla="*/ 0 h 4286250"/>
                <a:gd name="connsiteX1" fmla="*/ 0 w 4286250"/>
                <a:gd name="connsiteY1" fmla="*/ 2143125 h 4286250"/>
                <a:gd name="connsiteX2" fmla="*/ 2143125 w 4286250"/>
                <a:gd name="connsiteY2" fmla="*/ 4286250 h 4286250"/>
                <a:gd name="connsiteX3" fmla="*/ 4286250 w 4286250"/>
                <a:gd name="connsiteY3" fmla="*/ 2143125 h 4286250"/>
                <a:gd name="connsiteX4" fmla="*/ 2143125 w 4286250"/>
                <a:gd name="connsiteY4" fmla="*/ 0 h 4286250"/>
                <a:gd name="connsiteX5" fmla="*/ 3098483 w 4286250"/>
                <a:gd name="connsiteY5" fmla="*/ 1648778 h 4286250"/>
                <a:gd name="connsiteX6" fmla="*/ 2667000 w 4286250"/>
                <a:gd name="connsiteY6" fmla="*/ 2758440 h 4286250"/>
                <a:gd name="connsiteX7" fmla="*/ 952500 w 4286250"/>
                <a:gd name="connsiteY7" fmla="*/ 2906078 h 4286250"/>
                <a:gd name="connsiteX8" fmla="*/ 1644968 w 4286250"/>
                <a:gd name="connsiteY8" fmla="*/ 2707005 h 4286250"/>
                <a:gd name="connsiteX9" fmla="*/ 1204913 w 4286250"/>
                <a:gd name="connsiteY9" fmla="*/ 2352675 h 4286250"/>
                <a:gd name="connsiteX10" fmla="*/ 1423035 w 4286250"/>
                <a:gd name="connsiteY10" fmla="*/ 2352675 h 4286250"/>
                <a:gd name="connsiteX11" fmla="*/ 1046797 w 4286250"/>
                <a:gd name="connsiteY11" fmla="*/ 1878330 h 4286250"/>
                <a:gd name="connsiteX12" fmla="*/ 1273493 w 4286250"/>
                <a:gd name="connsiteY12" fmla="*/ 1924050 h 4286250"/>
                <a:gd name="connsiteX13" fmla="*/ 1122998 w 4286250"/>
                <a:gd name="connsiteY13" fmla="*/ 1303973 h 4286250"/>
                <a:gd name="connsiteX14" fmla="*/ 2123123 w 4286250"/>
                <a:gd name="connsiteY14" fmla="*/ 1764030 h 4286250"/>
                <a:gd name="connsiteX15" fmla="*/ 2596515 w 4286250"/>
                <a:gd name="connsiteY15" fmla="*/ 1189673 h 4286250"/>
                <a:gd name="connsiteX16" fmla="*/ 2941320 w 4286250"/>
                <a:gd name="connsiteY16" fmla="*/ 1334453 h 4286250"/>
                <a:gd name="connsiteX17" fmla="*/ 3268028 w 4286250"/>
                <a:gd name="connsiteY17" fmla="*/ 1236345 h 4286250"/>
                <a:gd name="connsiteX18" fmla="*/ 3068955 w 4286250"/>
                <a:gd name="connsiteY18" fmla="*/ 1487805 h 4286250"/>
                <a:gd name="connsiteX19" fmla="*/ 3332798 w 4286250"/>
                <a:gd name="connsiteY19" fmla="*/ 1443990 h 4286250"/>
                <a:gd name="connsiteX20" fmla="*/ 3098483 w 4286250"/>
                <a:gd name="connsiteY20" fmla="*/ 1648778 h 4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286250" h="4286250">
                  <a:moveTo>
                    <a:pt x="2143125" y="0"/>
                  </a:moveTo>
                  <a:cubicBezTo>
                    <a:pt x="959168" y="0"/>
                    <a:pt x="0" y="959168"/>
                    <a:pt x="0" y="2143125"/>
                  </a:cubicBezTo>
                  <a:cubicBezTo>
                    <a:pt x="0" y="3327083"/>
                    <a:pt x="959168" y="4286250"/>
                    <a:pt x="2143125" y="4286250"/>
                  </a:cubicBezTo>
                  <a:cubicBezTo>
                    <a:pt x="3327083" y="4286250"/>
                    <a:pt x="4286250" y="3327083"/>
                    <a:pt x="4286250" y="2143125"/>
                  </a:cubicBezTo>
                  <a:cubicBezTo>
                    <a:pt x="4286250" y="959168"/>
                    <a:pt x="3327083" y="0"/>
                    <a:pt x="2143125" y="0"/>
                  </a:cubicBezTo>
                  <a:close/>
                  <a:moveTo>
                    <a:pt x="3098483" y="1648778"/>
                  </a:moveTo>
                  <a:cubicBezTo>
                    <a:pt x="3098483" y="1648778"/>
                    <a:pt x="3168015" y="2283143"/>
                    <a:pt x="2667000" y="2758440"/>
                  </a:cubicBezTo>
                  <a:cubicBezTo>
                    <a:pt x="1965008" y="3424238"/>
                    <a:pt x="952500" y="2906078"/>
                    <a:pt x="952500" y="2906078"/>
                  </a:cubicBezTo>
                  <a:cubicBezTo>
                    <a:pt x="1439228" y="2911793"/>
                    <a:pt x="1644968" y="2707005"/>
                    <a:pt x="1644968" y="2707005"/>
                  </a:cubicBezTo>
                  <a:cubicBezTo>
                    <a:pt x="1244918" y="2638425"/>
                    <a:pt x="1204913" y="2352675"/>
                    <a:pt x="1204913" y="2352675"/>
                  </a:cubicBezTo>
                  <a:cubicBezTo>
                    <a:pt x="1273493" y="2395538"/>
                    <a:pt x="1423035" y="2352675"/>
                    <a:pt x="1423035" y="2352675"/>
                  </a:cubicBezTo>
                  <a:cubicBezTo>
                    <a:pt x="977265" y="2147888"/>
                    <a:pt x="1046797" y="1878330"/>
                    <a:pt x="1046797" y="1878330"/>
                  </a:cubicBezTo>
                  <a:cubicBezTo>
                    <a:pt x="1176338" y="1950720"/>
                    <a:pt x="1273493" y="1924050"/>
                    <a:pt x="1273493" y="1924050"/>
                  </a:cubicBezTo>
                  <a:cubicBezTo>
                    <a:pt x="926783" y="1623060"/>
                    <a:pt x="1122998" y="1303973"/>
                    <a:pt x="1122998" y="1303973"/>
                  </a:cubicBezTo>
                  <a:cubicBezTo>
                    <a:pt x="1731645" y="1883093"/>
                    <a:pt x="2123123" y="1764030"/>
                    <a:pt x="2123123" y="1764030"/>
                  </a:cubicBezTo>
                  <a:cubicBezTo>
                    <a:pt x="2095500" y="1356360"/>
                    <a:pt x="2336483" y="1198245"/>
                    <a:pt x="2596515" y="1189673"/>
                  </a:cubicBezTo>
                  <a:cubicBezTo>
                    <a:pt x="2815590" y="1182053"/>
                    <a:pt x="2941320" y="1334453"/>
                    <a:pt x="2941320" y="1334453"/>
                  </a:cubicBezTo>
                  <a:cubicBezTo>
                    <a:pt x="3109913" y="1348740"/>
                    <a:pt x="3268028" y="1236345"/>
                    <a:pt x="3268028" y="1236345"/>
                  </a:cubicBezTo>
                  <a:cubicBezTo>
                    <a:pt x="3253740" y="1372553"/>
                    <a:pt x="3068955" y="1487805"/>
                    <a:pt x="3068955" y="1487805"/>
                  </a:cubicBezTo>
                  <a:cubicBezTo>
                    <a:pt x="3165158" y="1496378"/>
                    <a:pt x="3332798" y="1443990"/>
                    <a:pt x="3332798" y="1443990"/>
                  </a:cubicBezTo>
                  <a:cubicBezTo>
                    <a:pt x="3246120" y="1603058"/>
                    <a:pt x="3098483" y="1648778"/>
                    <a:pt x="3098483" y="164877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AC0421F-4FE3-3619-9C74-7EAA95B035FE}"/>
                </a:ext>
              </a:extLst>
            </p:cNvPr>
            <p:cNvSpPr txBox="1"/>
            <p:nvPr/>
          </p:nvSpPr>
          <p:spPr>
            <a:xfrm>
              <a:off x="582878" y="9347353"/>
              <a:ext cx="914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174DC4D-9F64-C01D-53FC-17F529BBA3E6}"/>
                </a:ext>
              </a:extLst>
            </p:cNvPr>
            <p:cNvSpPr txBox="1"/>
            <p:nvPr/>
          </p:nvSpPr>
          <p:spPr>
            <a:xfrm>
              <a:off x="1773812" y="9347353"/>
              <a:ext cx="914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</p:grpSp>
      <p:sp>
        <p:nvSpPr>
          <p:cNvPr id="39" name="CuadroTexto 350">
            <a:extLst>
              <a:ext uri="{FF2B5EF4-FFF2-40B4-BE49-F238E27FC236}">
                <a16:creationId xmlns:a16="http://schemas.microsoft.com/office/drawing/2014/main" id="{14C1E088-02A2-A472-9EE3-74544008D31C}"/>
              </a:ext>
            </a:extLst>
          </p:cNvPr>
          <p:cNvSpPr txBox="1"/>
          <p:nvPr/>
        </p:nvSpPr>
        <p:spPr>
          <a:xfrm>
            <a:off x="288143" y="3559135"/>
            <a:ext cx="2325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Profile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B4AFAEA-02C1-4FF9-5124-7374EF018ED1}"/>
              </a:ext>
            </a:extLst>
          </p:cNvPr>
          <p:cNvSpPr txBox="1"/>
          <p:nvPr/>
        </p:nvSpPr>
        <p:spPr>
          <a:xfrm>
            <a:off x="288144" y="3921991"/>
            <a:ext cx="2325080" cy="1602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From articles to infographics to eBooks and even videos, you should showcase your expertise, differentiation and brand values to attract potential customers and help those who are already.</a:t>
            </a:r>
          </a:p>
        </p:txBody>
      </p:sp>
      <p:sp>
        <p:nvSpPr>
          <p:cNvPr id="42" name="15.900.890">
            <a:extLst>
              <a:ext uri="{FF2B5EF4-FFF2-40B4-BE49-F238E27FC236}">
                <a16:creationId xmlns:a16="http://schemas.microsoft.com/office/drawing/2014/main" id="{B42C6213-B9EF-C69B-D7E9-235878FF9A93}"/>
              </a:ext>
            </a:extLst>
          </p:cNvPr>
          <p:cNvSpPr txBox="1"/>
          <p:nvPr/>
        </p:nvSpPr>
        <p:spPr>
          <a:xfrm>
            <a:off x="354672" y="6302622"/>
            <a:ext cx="1681456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Presentations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43" name="15.900.890">
            <a:extLst>
              <a:ext uri="{FF2B5EF4-FFF2-40B4-BE49-F238E27FC236}">
                <a16:creationId xmlns:a16="http://schemas.microsoft.com/office/drawing/2014/main" id="{9A904663-5101-0436-E5C6-1015882D76A5}"/>
              </a:ext>
            </a:extLst>
          </p:cNvPr>
          <p:cNvSpPr txBox="1"/>
          <p:nvPr/>
        </p:nvSpPr>
        <p:spPr>
          <a:xfrm>
            <a:off x="354672" y="6706559"/>
            <a:ext cx="1681456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Marketing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44" name="15.900.890">
            <a:extLst>
              <a:ext uri="{FF2B5EF4-FFF2-40B4-BE49-F238E27FC236}">
                <a16:creationId xmlns:a16="http://schemas.microsoft.com/office/drawing/2014/main" id="{A849F3F2-AB2C-F14D-4F4A-1993D7F882D0}"/>
              </a:ext>
            </a:extLst>
          </p:cNvPr>
          <p:cNvSpPr txBox="1"/>
          <p:nvPr/>
        </p:nvSpPr>
        <p:spPr>
          <a:xfrm>
            <a:off x="354672" y="7106734"/>
            <a:ext cx="1681456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Creative Writing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45" name="15.900.890">
            <a:extLst>
              <a:ext uri="{FF2B5EF4-FFF2-40B4-BE49-F238E27FC236}">
                <a16:creationId xmlns:a16="http://schemas.microsoft.com/office/drawing/2014/main" id="{888A25D5-A8E0-E816-D8E5-F7EEACA847A8}"/>
              </a:ext>
            </a:extLst>
          </p:cNvPr>
          <p:cNvSpPr txBox="1"/>
          <p:nvPr/>
        </p:nvSpPr>
        <p:spPr>
          <a:xfrm>
            <a:off x="354672" y="7495516"/>
            <a:ext cx="1681456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Management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17638A7-3786-6000-CDDF-E43F72CEE9B5}"/>
              </a:ext>
            </a:extLst>
          </p:cNvPr>
          <p:cNvCxnSpPr>
            <a:cxnSpLocks/>
          </p:cNvCxnSpPr>
          <p:nvPr/>
        </p:nvCxnSpPr>
        <p:spPr>
          <a:xfrm>
            <a:off x="382968" y="6626306"/>
            <a:ext cx="2230256" cy="0"/>
          </a:xfrm>
          <a:prstGeom prst="line">
            <a:avLst/>
          </a:prstGeom>
          <a:ln w="8890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5513218-5EE0-032E-CA0A-165C458C0CF6}"/>
              </a:ext>
            </a:extLst>
          </p:cNvPr>
          <p:cNvCxnSpPr>
            <a:cxnSpLocks/>
          </p:cNvCxnSpPr>
          <p:nvPr/>
        </p:nvCxnSpPr>
        <p:spPr>
          <a:xfrm>
            <a:off x="382968" y="7030243"/>
            <a:ext cx="2230256" cy="0"/>
          </a:xfrm>
          <a:prstGeom prst="line">
            <a:avLst/>
          </a:prstGeom>
          <a:ln w="8890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8CCDDC6-A041-C011-D1F8-1F34C835101C}"/>
              </a:ext>
            </a:extLst>
          </p:cNvPr>
          <p:cNvCxnSpPr>
            <a:cxnSpLocks/>
          </p:cNvCxnSpPr>
          <p:nvPr/>
        </p:nvCxnSpPr>
        <p:spPr>
          <a:xfrm>
            <a:off x="382968" y="7430418"/>
            <a:ext cx="2230256" cy="0"/>
          </a:xfrm>
          <a:prstGeom prst="line">
            <a:avLst/>
          </a:prstGeom>
          <a:ln w="8890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5B8EFA4-9BC1-4A16-5EFA-A7BE289E0A56}"/>
              </a:ext>
            </a:extLst>
          </p:cNvPr>
          <p:cNvCxnSpPr>
            <a:cxnSpLocks/>
          </p:cNvCxnSpPr>
          <p:nvPr/>
        </p:nvCxnSpPr>
        <p:spPr>
          <a:xfrm>
            <a:off x="382968" y="6626306"/>
            <a:ext cx="1078906" cy="0"/>
          </a:xfrm>
          <a:prstGeom prst="line">
            <a:avLst/>
          </a:prstGeom>
          <a:ln w="88900" cap="rnd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6128BB8-E7AA-38FA-859C-A7E0AE1967AA}"/>
              </a:ext>
            </a:extLst>
          </p:cNvPr>
          <p:cNvCxnSpPr>
            <a:cxnSpLocks/>
          </p:cNvCxnSpPr>
          <p:nvPr/>
        </p:nvCxnSpPr>
        <p:spPr>
          <a:xfrm>
            <a:off x="382968" y="7030243"/>
            <a:ext cx="651732" cy="0"/>
          </a:xfrm>
          <a:prstGeom prst="line">
            <a:avLst/>
          </a:prstGeom>
          <a:ln w="88900" cap="rnd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77248CD-1961-E062-C98F-18010348C9CC}"/>
              </a:ext>
            </a:extLst>
          </p:cNvPr>
          <p:cNvCxnSpPr>
            <a:cxnSpLocks/>
          </p:cNvCxnSpPr>
          <p:nvPr/>
        </p:nvCxnSpPr>
        <p:spPr>
          <a:xfrm>
            <a:off x="382968" y="7430418"/>
            <a:ext cx="1807950" cy="0"/>
          </a:xfrm>
          <a:prstGeom prst="line">
            <a:avLst/>
          </a:prstGeom>
          <a:ln w="88900" cap="rnd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A1764FE-8341-B35F-D2B1-7F0DF15E6A70}"/>
              </a:ext>
            </a:extLst>
          </p:cNvPr>
          <p:cNvCxnSpPr>
            <a:cxnSpLocks/>
          </p:cNvCxnSpPr>
          <p:nvPr/>
        </p:nvCxnSpPr>
        <p:spPr>
          <a:xfrm>
            <a:off x="382968" y="7819200"/>
            <a:ext cx="2230256" cy="0"/>
          </a:xfrm>
          <a:prstGeom prst="line">
            <a:avLst/>
          </a:prstGeom>
          <a:ln w="8890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2EF630D-BAF9-6FF5-441B-16C4EF6702A0}"/>
              </a:ext>
            </a:extLst>
          </p:cNvPr>
          <p:cNvCxnSpPr>
            <a:cxnSpLocks/>
          </p:cNvCxnSpPr>
          <p:nvPr/>
        </p:nvCxnSpPr>
        <p:spPr>
          <a:xfrm>
            <a:off x="382968" y="7819200"/>
            <a:ext cx="1468187" cy="0"/>
          </a:xfrm>
          <a:prstGeom prst="line">
            <a:avLst/>
          </a:prstGeom>
          <a:ln w="88900" cap="rnd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adroTexto 350">
            <a:extLst>
              <a:ext uri="{FF2B5EF4-FFF2-40B4-BE49-F238E27FC236}">
                <a16:creationId xmlns:a16="http://schemas.microsoft.com/office/drawing/2014/main" id="{CC2F0757-C2FC-E8D6-A6F5-0005F171213D}"/>
              </a:ext>
            </a:extLst>
          </p:cNvPr>
          <p:cNvSpPr txBox="1"/>
          <p:nvPr/>
        </p:nvSpPr>
        <p:spPr>
          <a:xfrm>
            <a:off x="288143" y="5867817"/>
            <a:ext cx="2325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Skills</a:t>
            </a:r>
          </a:p>
        </p:txBody>
      </p:sp>
      <p:sp>
        <p:nvSpPr>
          <p:cNvPr id="55" name="15.900.890">
            <a:extLst>
              <a:ext uri="{FF2B5EF4-FFF2-40B4-BE49-F238E27FC236}">
                <a16:creationId xmlns:a16="http://schemas.microsoft.com/office/drawing/2014/main" id="{9D186352-19FE-F424-3471-F09429B66CD6}"/>
              </a:ext>
            </a:extLst>
          </p:cNvPr>
          <p:cNvSpPr txBox="1"/>
          <p:nvPr/>
        </p:nvSpPr>
        <p:spPr>
          <a:xfrm>
            <a:off x="354672" y="7991038"/>
            <a:ext cx="1681456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Creative Writing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56" name="15.900.890">
            <a:extLst>
              <a:ext uri="{FF2B5EF4-FFF2-40B4-BE49-F238E27FC236}">
                <a16:creationId xmlns:a16="http://schemas.microsoft.com/office/drawing/2014/main" id="{FB7AA2CC-B7D5-9D23-B23D-30C4C0347196}"/>
              </a:ext>
            </a:extLst>
          </p:cNvPr>
          <p:cNvSpPr txBox="1"/>
          <p:nvPr/>
        </p:nvSpPr>
        <p:spPr>
          <a:xfrm>
            <a:off x="354672" y="8379820"/>
            <a:ext cx="1681456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Management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E4A2B7-61F0-8924-9AC1-368503CD612E}"/>
              </a:ext>
            </a:extLst>
          </p:cNvPr>
          <p:cNvCxnSpPr>
            <a:cxnSpLocks/>
          </p:cNvCxnSpPr>
          <p:nvPr/>
        </p:nvCxnSpPr>
        <p:spPr>
          <a:xfrm>
            <a:off x="382968" y="8314722"/>
            <a:ext cx="2230256" cy="0"/>
          </a:xfrm>
          <a:prstGeom prst="line">
            <a:avLst/>
          </a:prstGeom>
          <a:ln w="8890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EF39237-045C-2A55-E99C-A5898E21F6AA}"/>
              </a:ext>
            </a:extLst>
          </p:cNvPr>
          <p:cNvCxnSpPr>
            <a:cxnSpLocks/>
          </p:cNvCxnSpPr>
          <p:nvPr/>
        </p:nvCxnSpPr>
        <p:spPr>
          <a:xfrm>
            <a:off x="382968" y="8314722"/>
            <a:ext cx="1807950" cy="0"/>
          </a:xfrm>
          <a:prstGeom prst="line">
            <a:avLst/>
          </a:prstGeom>
          <a:ln w="88900" cap="rnd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F4CC992-3E1C-7D1A-AE07-A29621C8725C}"/>
              </a:ext>
            </a:extLst>
          </p:cNvPr>
          <p:cNvCxnSpPr>
            <a:cxnSpLocks/>
          </p:cNvCxnSpPr>
          <p:nvPr/>
        </p:nvCxnSpPr>
        <p:spPr>
          <a:xfrm>
            <a:off x="382968" y="8703504"/>
            <a:ext cx="2230256" cy="0"/>
          </a:xfrm>
          <a:prstGeom prst="line">
            <a:avLst/>
          </a:prstGeom>
          <a:ln w="8890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B3D17D6-6644-F7EC-19CA-F3B9CA81FF61}"/>
              </a:ext>
            </a:extLst>
          </p:cNvPr>
          <p:cNvCxnSpPr>
            <a:cxnSpLocks/>
          </p:cNvCxnSpPr>
          <p:nvPr/>
        </p:nvCxnSpPr>
        <p:spPr>
          <a:xfrm>
            <a:off x="382968" y="8703504"/>
            <a:ext cx="1468187" cy="0"/>
          </a:xfrm>
          <a:prstGeom prst="line">
            <a:avLst/>
          </a:prstGeom>
          <a:ln w="88900" cap="rnd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Marcador de posición de imagen 23">
            <a:extLst>
              <a:ext uri="{FF2B5EF4-FFF2-40B4-BE49-F238E27FC236}">
                <a16:creationId xmlns:a16="http://schemas.microsoft.com/office/drawing/2014/main" id="{BAC8E8FB-3DB7-E3FE-B227-1CB85E21EAF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5" r="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5082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3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ED553B"/>
      </a:accent1>
      <a:accent2>
        <a:srgbClr val="E8C059"/>
      </a:accent2>
      <a:accent3>
        <a:srgbClr val="3BA9DB"/>
      </a:accent3>
      <a:accent4>
        <a:srgbClr val="216195"/>
      </a:accent4>
      <a:accent5>
        <a:srgbClr val="4FCDA4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11643</TotalTime>
  <Words>135</Words>
  <Application>Microsoft Macintosh PowerPoint</Application>
  <PresentationFormat>A4 (210 x 297 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Rubik Light</vt:lpstr>
      <vt:lpstr>Rubik Medium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1495</cp:revision>
  <dcterms:created xsi:type="dcterms:W3CDTF">2020-05-04T13:20:50Z</dcterms:created>
  <dcterms:modified xsi:type="dcterms:W3CDTF">2023-02-13T15:49:10Z</dcterms:modified>
</cp:coreProperties>
</file>