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3" r:id="rId1"/>
  </p:sldMasterIdLst>
  <p:notesMasterIdLst>
    <p:notesMasterId r:id="rId3"/>
  </p:notesMasterIdLst>
  <p:sldIdLst>
    <p:sldId id="348" r:id="rId2"/>
  </p:sldIdLst>
  <p:sldSz cx="6858000" cy="9906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C6A5"/>
    <a:srgbClr val="F7A779"/>
    <a:srgbClr val="E3C0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53"/>
    <p:restoredTop sz="95865"/>
  </p:normalViewPr>
  <p:slideViewPr>
    <p:cSldViewPr snapToGrid="0" snapToObjects="1">
      <p:cViewPr varScale="1">
        <p:scale>
          <a:sx n="89" d="100"/>
          <a:sy n="89" d="100"/>
        </p:scale>
        <p:origin x="3352" y="168"/>
      </p:cViewPr>
      <p:guideLst/>
    </p:cSldViewPr>
  </p:slideViewPr>
  <p:notesTextViewPr>
    <p:cViewPr>
      <p:scale>
        <a:sx n="105" d="100"/>
        <a:sy n="105" d="100"/>
      </p:scale>
      <p:origin x="0" y="0"/>
    </p:cViewPr>
  </p:notesTextViewPr>
  <p:sorterViewPr>
    <p:cViewPr varScale="1">
      <p:scale>
        <a:sx n="96" d="100"/>
        <a:sy n="9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819824C1-3D05-2945-8CAD-B16B27066FBC}" type="datetimeFigureOut">
              <a:rPr lang="en-US" smtClean="0"/>
              <a:t>2/13/23</a:t>
            </a:fld>
            <a:endParaRPr lang="en-US"/>
          </a:p>
        </p:txBody>
      </p:sp>
      <p:sp>
        <p:nvSpPr>
          <p:cNvPr id="4" name="Slide Image Placeholder 3"/>
          <p:cNvSpPr>
            <a:spLocks noGrp="1" noRot="1" noChangeAspect="1"/>
          </p:cNvSpPr>
          <p:nvPr>
            <p:ph type="sldImg" idx="2"/>
          </p:nvPr>
        </p:nvSpPr>
        <p:spPr>
          <a:xfrm>
            <a:off x="3770313" y="857250"/>
            <a:ext cx="16033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BF54F874-8904-1140-9345-65A2416DE114}" type="slidenum">
              <a:rPr lang="en-US" smtClean="0"/>
              <a:t>‹Nº›</a:t>
            </a:fld>
            <a:endParaRPr lang="en-US"/>
          </a:p>
        </p:txBody>
      </p:sp>
    </p:spTree>
    <p:extLst>
      <p:ext uri="{BB962C8B-B14F-4D97-AF65-F5344CB8AC3E}">
        <p14:creationId xmlns:p14="http://schemas.microsoft.com/office/powerpoint/2010/main" val="2020839280"/>
      </p:ext>
    </p:extLst>
  </p:cSld>
  <p:clrMap bg1="lt1" tx1="dk1" bg2="lt2" tx2="dk2" accent1="accent1" accent2="accent2" accent3="accent3" accent4="accent4" accent5="accent5" accent6="accent6" hlink="hlink" folHlink="folHlink"/>
  <p:notesStyle>
    <a:lvl1pPr marL="0" algn="l" defTabSz="914263" rtl="0" eaLnBrk="1" latinLnBrk="0" hangingPunct="1">
      <a:defRPr sz="1200" kern="1200">
        <a:solidFill>
          <a:schemeClr val="tx1"/>
        </a:solidFill>
        <a:latin typeface="+mn-lt"/>
        <a:ea typeface="+mn-ea"/>
        <a:cs typeface="+mn-cs"/>
      </a:defRPr>
    </a:lvl1pPr>
    <a:lvl2pPr marL="457132" algn="l" defTabSz="914263" rtl="0" eaLnBrk="1" latinLnBrk="0" hangingPunct="1">
      <a:defRPr sz="1200" kern="1200">
        <a:solidFill>
          <a:schemeClr val="tx1"/>
        </a:solidFill>
        <a:latin typeface="+mn-lt"/>
        <a:ea typeface="+mn-ea"/>
        <a:cs typeface="+mn-cs"/>
      </a:defRPr>
    </a:lvl2pPr>
    <a:lvl3pPr marL="914263" algn="l" defTabSz="914263" rtl="0" eaLnBrk="1" latinLnBrk="0" hangingPunct="1">
      <a:defRPr sz="1200" kern="1200">
        <a:solidFill>
          <a:schemeClr val="tx1"/>
        </a:solidFill>
        <a:latin typeface="+mn-lt"/>
        <a:ea typeface="+mn-ea"/>
        <a:cs typeface="+mn-cs"/>
      </a:defRPr>
    </a:lvl3pPr>
    <a:lvl4pPr marL="1371394" algn="l" defTabSz="914263" rtl="0" eaLnBrk="1" latinLnBrk="0" hangingPunct="1">
      <a:defRPr sz="1200" kern="1200">
        <a:solidFill>
          <a:schemeClr val="tx1"/>
        </a:solidFill>
        <a:latin typeface="+mn-lt"/>
        <a:ea typeface="+mn-ea"/>
        <a:cs typeface="+mn-cs"/>
      </a:defRPr>
    </a:lvl4pPr>
    <a:lvl5pPr marL="1828526" algn="l" defTabSz="914263" rtl="0" eaLnBrk="1" latinLnBrk="0" hangingPunct="1">
      <a:defRPr sz="1200" kern="1200">
        <a:solidFill>
          <a:schemeClr val="tx1"/>
        </a:solidFill>
        <a:latin typeface="+mn-lt"/>
        <a:ea typeface="+mn-ea"/>
        <a:cs typeface="+mn-cs"/>
      </a:defRPr>
    </a:lvl5pPr>
    <a:lvl6pPr marL="2285657" algn="l" defTabSz="914263" rtl="0" eaLnBrk="1" latinLnBrk="0" hangingPunct="1">
      <a:defRPr sz="1200" kern="1200">
        <a:solidFill>
          <a:schemeClr val="tx1"/>
        </a:solidFill>
        <a:latin typeface="+mn-lt"/>
        <a:ea typeface="+mn-ea"/>
        <a:cs typeface="+mn-cs"/>
      </a:defRPr>
    </a:lvl6pPr>
    <a:lvl7pPr marL="2742788" algn="l" defTabSz="914263" rtl="0" eaLnBrk="1" latinLnBrk="0" hangingPunct="1">
      <a:defRPr sz="1200" kern="1200">
        <a:solidFill>
          <a:schemeClr val="tx1"/>
        </a:solidFill>
        <a:latin typeface="+mn-lt"/>
        <a:ea typeface="+mn-ea"/>
        <a:cs typeface="+mn-cs"/>
      </a:defRPr>
    </a:lvl7pPr>
    <a:lvl8pPr marL="3199920" algn="l" defTabSz="914263" rtl="0" eaLnBrk="1" latinLnBrk="0" hangingPunct="1">
      <a:defRPr sz="1200" kern="1200">
        <a:solidFill>
          <a:schemeClr val="tx1"/>
        </a:solidFill>
        <a:latin typeface="+mn-lt"/>
        <a:ea typeface="+mn-ea"/>
        <a:cs typeface="+mn-cs"/>
      </a:defRPr>
    </a:lvl8pPr>
    <a:lvl9pPr marL="3657051" algn="l" defTabSz="9142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54F874-8904-1140-9345-65A2416DE114}" type="slidenum">
              <a:rPr lang="en-US" smtClean="0"/>
              <a:t>1</a:t>
            </a:fld>
            <a:endParaRPr lang="en-US"/>
          </a:p>
        </p:txBody>
      </p:sp>
    </p:spTree>
    <p:extLst>
      <p:ext uri="{BB962C8B-B14F-4D97-AF65-F5344CB8AC3E}">
        <p14:creationId xmlns:p14="http://schemas.microsoft.com/office/powerpoint/2010/main" val="1031757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60B159F2-02E0-023D-2A84-035B60E5C5D1}"/>
              </a:ext>
            </a:extLst>
          </p:cNvPr>
          <p:cNvSpPr>
            <a:spLocks noGrp="1"/>
          </p:cNvSpPr>
          <p:nvPr>
            <p:ph type="pic" sz="quarter" idx="10"/>
          </p:nvPr>
        </p:nvSpPr>
        <p:spPr>
          <a:xfrm>
            <a:off x="479793" y="0"/>
            <a:ext cx="2462189" cy="3403600"/>
          </a:xfrm>
          <a:custGeom>
            <a:avLst/>
            <a:gdLst>
              <a:gd name="connsiteX0" fmla="*/ 0 w 2462189"/>
              <a:gd name="connsiteY0" fmla="*/ 0 h 3403600"/>
              <a:gd name="connsiteX1" fmla="*/ 2462189 w 2462189"/>
              <a:gd name="connsiteY1" fmla="*/ 0 h 3403600"/>
              <a:gd name="connsiteX2" fmla="*/ 2462189 w 2462189"/>
              <a:gd name="connsiteY2" fmla="*/ 3403600 h 3403600"/>
              <a:gd name="connsiteX3" fmla="*/ 0 w 2462189"/>
              <a:gd name="connsiteY3" fmla="*/ 3403600 h 3403600"/>
            </a:gdLst>
            <a:ahLst/>
            <a:cxnLst>
              <a:cxn ang="0">
                <a:pos x="connsiteX0" y="connsiteY0"/>
              </a:cxn>
              <a:cxn ang="0">
                <a:pos x="connsiteX1" y="connsiteY1"/>
              </a:cxn>
              <a:cxn ang="0">
                <a:pos x="connsiteX2" y="connsiteY2"/>
              </a:cxn>
              <a:cxn ang="0">
                <a:pos x="connsiteX3" y="connsiteY3"/>
              </a:cxn>
            </a:cxnLst>
            <a:rect l="l" t="t" r="r" b="b"/>
            <a:pathLst>
              <a:path w="2462189" h="3403600">
                <a:moveTo>
                  <a:pt x="0" y="0"/>
                </a:moveTo>
                <a:lnTo>
                  <a:pt x="2462189" y="0"/>
                </a:lnTo>
                <a:lnTo>
                  <a:pt x="2462189" y="3403600"/>
                </a:lnTo>
                <a:lnTo>
                  <a:pt x="0" y="34036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950052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D6C28C6-E2AE-1B43-BE6B-3934904A9C5D}" type="datetimeFigureOut">
              <a:rPr lang="en-US" smtClean="0"/>
              <a:t>2/13/23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5AEA49-F56D-844B-96A4-0E7B5754BBC1}" type="slidenum">
              <a:rPr lang="en-US" smtClean="0"/>
              <a:t>‹Nº›</a:t>
            </a:fld>
            <a:endParaRPr lang="en-US"/>
          </a:p>
        </p:txBody>
      </p:sp>
    </p:spTree>
    <p:extLst>
      <p:ext uri="{BB962C8B-B14F-4D97-AF65-F5344CB8AC3E}">
        <p14:creationId xmlns:p14="http://schemas.microsoft.com/office/powerpoint/2010/main" val="3936673773"/>
      </p:ext>
    </p:extLst>
  </p:cSld>
  <p:clrMap bg1="lt1" tx1="dk1" bg2="lt2" tx2="dk2" accent1="accent1" accent2="accent2" accent3="accent3" accent4="accent4" accent5="accent5" accent6="accent6" hlink="hlink" folHlink="folHlink"/>
  <p:sldLayoutIdLst>
    <p:sldLayoutId id="2147483721" r:id="rId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5E7FD0C-0992-09D9-C30D-1C5C6795C161}"/>
              </a:ext>
            </a:extLst>
          </p:cNvPr>
          <p:cNvSpPr/>
          <p:nvPr/>
        </p:nvSpPr>
        <p:spPr>
          <a:xfrm>
            <a:off x="479793" y="7521846"/>
            <a:ext cx="2462189" cy="2384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uadroTexto 350">
            <a:extLst>
              <a:ext uri="{FF2B5EF4-FFF2-40B4-BE49-F238E27FC236}">
                <a16:creationId xmlns:a16="http://schemas.microsoft.com/office/drawing/2014/main" id="{4C6F4FAF-DF6B-0B84-4DA3-0A1E92D60223}"/>
              </a:ext>
            </a:extLst>
          </p:cNvPr>
          <p:cNvSpPr txBox="1"/>
          <p:nvPr/>
        </p:nvSpPr>
        <p:spPr>
          <a:xfrm>
            <a:off x="3237350" y="1935875"/>
            <a:ext cx="3140856" cy="307777"/>
          </a:xfrm>
          <a:prstGeom prst="rect">
            <a:avLst/>
          </a:prstGeom>
          <a:noFill/>
        </p:spPr>
        <p:txBody>
          <a:bodyPr wrap="square" rtlCol="0">
            <a:spAutoFit/>
          </a:bodyPr>
          <a:lstStyle/>
          <a:p>
            <a:r>
              <a:rPr lang="en-US" sz="1400" b="1" dirty="0">
                <a:solidFill>
                  <a:schemeClr val="tx2"/>
                </a:solidFill>
                <a:latin typeface="Rubik SemiBold" pitchFamily="2" charset="-79"/>
                <a:ea typeface="Lato Heavy" charset="0"/>
                <a:cs typeface="Rubik SemiBold" pitchFamily="2" charset="-79"/>
              </a:rPr>
              <a:t>Profile</a:t>
            </a:r>
          </a:p>
        </p:txBody>
      </p:sp>
      <p:sp>
        <p:nvSpPr>
          <p:cNvPr id="6" name="TextBox 5">
            <a:extLst>
              <a:ext uri="{FF2B5EF4-FFF2-40B4-BE49-F238E27FC236}">
                <a16:creationId xmlns:a16="http://schemas.microsoft.com/office/drawing/2014/main" id="{72626886-BE8D-54A3-837D-833BB05C6F2A}"/>
              </a:ext>
            </a:extLst>
          </p:cNvPr>
          <p:cNvSpPr txBox="1"/>
          <p:nvPr/>
        </p:nvSpPr>
        <p:spPr>
          <a:xfrm>
            <a:off x="3237350" y="2236742"/>
            <a:ext cx="3140855" cy="1166858"/>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professionals must acquire general marketing and customer service skills. They also must be able to match their firm's products and strengths with the needs of a target.</a:t>
            </a:r>
          </a:p>
        </p:txBody>
      </p:sp>
      <p:sp>
        <p:nvSpPr>
          <p:cNvPr id="13" name="TextBox 12">
            <a:extLst>
              <a:ext uri="{FF2B5EF4-FFF2-40B4-BE49-F238E27FC236}">
                <a16:creationId xmlns:a16="http://schemas.microsoft.com/office/drawing/2014/main" id="{4529ED4B-177D-0CA4-CE5C-C24C80D93A87}"/>
              </a:ext>
            </a:extLst>
          </p:cNvPr>
          <p:cNvSpPr txBox="1"/>
          <p:nvPr/>
        </p:nvSpPr>
        <p:spPr>
          <a:xfrm>
            <a:off x="3237351" y="4352579"/>
            <a:ext cx="3140855" cy="1166858"/>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Creating content that’s relevant and interesting to your target audience can help you generate new leads by capturing their interest and building trust. It can also help increase your close ratio by building.</a:t>
            </a:r>
          </a:p>
        </p:txBody>
      </p:sp>
      <p:sp>
        <p:nvSpPr>
          <p:cNvPr id="14" name="TextBox 13">
            <a:extLst>
              <a:ext uri="{FF2B5EF4-FFF2-40B4-BE49-F238E27FC236}">
                <a16:creationId xmlns:a16="http://schemas.microsoft.com/office/drawing/2014/main" id="{CA65FE0B-917D-5563-1670-7050DA7FE5EF}"/>
              </a:ext>
            </a:extLst>
          </p:cNvPr>
          <p:cNvSpPr txBox="1"/>
          <p:nvPr/>
        </p:nvSpPr>
        <p:spPr>
          <a:xfrm>
            <a:off x="3237351" y="4057755"/>
            <a:ext cx="3140855"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2017-2019</a:t>
            </a:r>
          </a:p>
        </p:txBody>
      </p:sp>
      <p:sp>
        <p:nvSpPr>
          <p:cNvPr id="15" name="TextBox 14">
            <a:extLst>
              <a:ext uri="{FF2B5EF4-FFF2-40B4-BE49-F238E27FC236}">
                <a16:creationId xmlns:a16="http://schemas.microsoft.com/office/drawing/2014/main" id="{4C79F041-7888-A54F-4FB3-4EF0DE2BCE2B}"/>
              </a:ext>
            </a:extLst>
          </p:cNvPr>
          <p:cNvSpPr txBox="1"/>
          <p:nvPr/>
        </p:nvSpPr>
        <p:spPr>
          <a:xfrm>
            <a:off x="3237351" y="5975500"/>
            <a:ext cx="3140855" cy="1384866"/>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From articles to infographics to eBooks and even videos, you should showcase your expertise, differentiation and brand values to attract potential customers and help those who are already considering you to make that purchase decision. </a:t>
            </a:r>
          </a:p>
        </p:txBody>
      </p:sp>
      <p:sp>
        <p:nvSpPr>
          <p:cNvPr id="16" name="TextBox 15">
            <a:extLst>
              <a:ext uri="{FF2B5EF4-FFF2-40B4-BE49-F238E27FC236}">
                <a16:creationId xmlns:a16="http://schemas.microsoft.com/office/drawing/2014/main" id="{ABAAA408-A24F-3102-801D-585A7E4F2163}"/>
              </a:ext>
            </a:extLst>
          </p:cNvPr>
          <p:cNvSpPr txBox="1"/>
          <p:nvPr/>
        </p:nvSpPr>
        <p:spPr>
          <a:xfrm>
            <a:off x="3237351" y="5680676"/>
            <a:ext cx="3140855"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2019-2020</a:t>
            </a:r>
          </a:p>
        </p:txBody>
      </p:sp>
      <p:sp>
        <p:nvSpPr>
          <p:cNvPr id="17" name="TextBox 16">
            <a:extLst>
              <a:ext uri="{FF2B5EF4-FFF2-40B4-BE49-F238E27FC236}">
                <a16:creationId xmlns:a16="http://schemas.microsoft.com/office/drawing/2014/main" id="{C28BCE6D-5757-56E6-8C6D-05AC4771B68C}"/>
              </a:ext>
            </a:extLst>
          </p:cNvPr>
          <p:cNvSpPr txBox="1"/>
          <p:nvPr/>
        </p:nvSpPr>
        <p:spPr>
          <a:xfrm>
            <a:off x="3237351" y="7816670"/>
            <a:ext cx="3140855" cy="1602875"/>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It can also help increase your close ratio by building your brand, answering customer questions and providing reasons why prospects should choose you. From articles to infographics to eBooks and even videos, you should showcase your expertise, differentiation and brand values.</a:t>
            </a:r>
          </a:p>
        </p:txBody>
      </p:sp>
      <p:sp>
        <p:nvSpPr>
          <p:cNvPr id="18" name="TextBox 17">
            <a:extLst>
              <a:ext uri="{FF2B5EF4-FFF2-40B4-BE49-F238E27FC236}">
                <a16:creationId xmlns:a16="http://schemas.microsoft.com/office/drawing/2014/main" id="{4857F4D7-9D4F-DDEB-D018-87BEDDAFBBA9}"/>
              </a:ext>
            </a:extLst>
          </p:cNvPr>
          <p:cNvSpPr txBox="1"/>
          <p:nvPr/>
        </p:nvSpPr>
        <p:spPr>
          <a:xfrm>
            <a:off x="3237351" y="7521846"/>
            <a:ext cx="3140855"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Company Name, 2021-Now</a:t>
            </a:r>
          </a:p>
        </p:txBody>
      </p:sp>
      <p:sp>
        <p:nvSpPr>
          <p:cNvPr id="7" name="TextBox 6">
            <a:extLst>
              <a:ext uri="{FF2B5EF4-FFF2-40B4-BE49-F238E27FC236}">
                <a16:creationId xmlns:a16="http://schemas.microsoft.com/office/drawing/2014/main" id="{758710A6-1756-884D-F7E4-3C7B7025FC46}"/>
              </a:ext>
            </a:extLst>
          </p:cNvPr>
          <p:cNvSpPr txBox="1"/>
          <p:nvPr/>
        </p:nvSpPr>
        <p:spPr>
          <a:xfrm>
            <a:off x="479793" y="4369698"/>
            <a:ext cx="246218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Business Marketing, (2012-2016)</a:t>
            </a:r>
          </a:p>
        </p:txBody>
      </p:sp>
      <p:sp>
        <p:nvSpPr>
          <p:cNvPr id="8" name="TextBox 7">
            <a:extLst>
              <a:ext uri="{FF2B5EF4-FFF2-40B4-BE49-F238E27FC236}">
                <a16:creationId xmlns:a16="http://schemas.microsoft.com/office/drawing/2014/main" id="{D831A4A7-A586-1FF0-635D-506B9E45430B}"/>
              </a:ext>
            </a:extLst>
          </p:cNvPr>
          <p:cNvSpPr txBox="1"/>
          <p:nvPr/>
        </p:nvSpPr>
        <p:spPr>
          <a:xfrm>
            <a:off x="479793" y="4074874"/>
            <a:ext cx="2462189"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Texas University</a:t>
            </a:r>
          </a:p>
        </p:txBody>
      </p:sp>
      <p:sp>
        <p:nvSpPr>
          <p:cNvPr id="9" name="TextBox 8">
            <a:extLst>
              <a:ext uri="{FF2B5EF4-FFF2-40B4-BE49-F238E27FC236}">
                <a16:creationId xmlns:a16="http://schemas.microsoft.com/office/drawing/2014/main" id="{68606BE5-5CBA-EA11-1CCD-E169E426191D}"/>
              </a:ext>
            </a:extLst>
          </p:cNvPr>
          <p:cNvSpPr txBox="1"/>
          <p:nvPr/>
        </p:nvSpPr>
        <p:spPr>
          <a:xfrm>
            <a:off x="479793" y="5085941"/>
            <a:ext cx="246218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Marketing, (2017-2018)</a:t>
            </a:r>
          </a:p>
        </p:txBody>
      </p:sp>
      <p:sp>
        <p:nvSpPr>
          <p:cNvPr id="10" name="TextBox 9">
            <a:extLst>
              <a:ext uri="{FF2B5EF4-FFF2-40B4-BE49-F238E27FC236}">
                <a16:creationId xmlns:a16="http://schemas.microsoft.com/office/drawing/2014/main" id="{F74A1334-7BB1-C0CE-3FD1-66BF7413E4D4}"/>
              </a:ext>
            </a:extLst>
          </p:cNvPr>
          <p:cNvSpPr txBox="1"/>
          <p:nvPr/>
        </p:nvSpPr>
        <p:spPr>
          <a:xfrm>
            <a:off x="479793" y="4791117"/>
            <a:ext cx="2462189" cy="294824"/>
          </a:xfrm>
          <a:prstGeom prst="rect">
            <a:avLst/>
          </a:prstGeom>
          <a:noFill/>
        </p:spPr>
        <p:txBody>
          <a:bodyPr wrap="square" rtlCol="0">
            <a:spAutoFit/>
          </a:bodyPr>
          <a:lstStyle/>
          <a:p>
            <a:pPr>
              <a:lnSpc>
                <a:spcPts val="1740"/>
              </a:lnSpc>
            </a:pPr>
            <a:r>
              <a:rPr lang="en-US" sz="1200" dirty="0">
                <a:solidFill>
                  <a:schemeClr val="tx2"/>
                </a:solidFill>
                <a:latin typeface="Rubik Medium" pitchFamily="2" charset="-79"/>
                <a:ea typeface="Lato Light" panose="020F0502020204030203" pitchFamily="34" charset="0"/>
                <a:cs typeface="Rubik Medium" pitchFamily="2" charset="-79"/>
              </a:rPr>
              <a:t>Canada Master University</a:t>
            </a:r>
          </a:p>
        </p:txBody>
      </p:sp>
      <p:sp>
        <p:nvSpPr>
          <p:cNvPr id="19" name="CuadroTexto 350">
            <a:extLst>
              <a:ext uri="{FF2B5EF4-FFF2-40B4-BE49-F238E27FC236}">
                <a16:creationId xmlns:a16="http://schemas.microsoft.com/office/drawing/2014/main" id="{A07ADFBB-09AA-F580-01F5-B803DA92B1DB}"/>
              </a:ext>
            </a:extLst>
          </p:cNvPr>
          <p:cNvSpPr txBox="1"/>
          <p:nvPr/>
        </p:nvSpPr>
        <p:spPr>
          <a:xfrm>
            <a:off x="479793" y="3768357"/>
            <a:ext cx="2462190" cy="307777"/>
          </a:xfrm>
          <a:prstGeom prst="rect">
            <a:avLst/>
          </a:prstGeom>
          <a:noFill/>
        </p:spPr>
        <p:txBody>
          <a:bodyPr wrap="square" rtlCol="0">
            <a:spAutoFit/>
          </a:bodyPr>
          <a:lstStyle/>
          <a:p>
            <a:r>
              <a:rPr lang="en-US" sz="1400" b="1" dirty="0">
                <a:solidFill>
                  <a:schemeClr val="tx2"/>
                </a:solidFill>
                <a:latin typeface="Rubik SemiBold" pitchFamily="2" charset="-79"/>
                <a:ea typeface="Lato Heavy" charset="0"/>
                <a:cs typeface="Rubik SemiBold" pitchFamily="2" charset="-79"/>
              </a:rPr>
              <a:t>Education</a:t>
            </a:r>
          </a:p>
        </p:txBody>
      </p:sp>
      <p:sp>
        <p:nvSpPr>
          <p:cNvPr id="20" name="CuadroTexto 350">
            <a:extLst>
              <a:ext uri="{FF2B5EF4-FFF2-40B4-BE49-F238E27FC236}">
                <a16:creationId xmlns:a16="http://schemas.microsoft.com/office/drawing/2014/main" id="{0C4C2B5E-D300-6F21-A060-8528E9561501}"/>
              </a:ext>
            </a:extLst>
          </p:cNvPr>
          <p:cNvSpPr txBox="1"/>
          <p:nvPr/>
        </p:nvSpPr>
        <p:spPr>
          <a:xfrm>
            <a:off x="3237351" y="3764191"/>
            <a:ext cx="3140856" cy="307777"/>
          </a:xfrm>
          <a:prstGeom prst="rect">
            <a:avLst/>
          </a:prstGeom>
          <a:noFill/>
        </p:spPr>
        <p:txBody>
          <a:bodyPr wrap="square" rtlCol="0">
            <a:spAutoFit/>
          </a:bodyPr>
          <a:lstStyle/>
          <a:p>
            <a:r>
              <a:rPr lang="en-US" sz="1400" b="1" dirty="0">
                <a:solidFill>
                  <a:schemeClr val="tx2"/>
                </a:solidFill>
                <a:latin typeface="Rubik SemiBold" pitchFamily="2" charset="-79"/>
                <a:ea typeface="Lato Heavy" charset="0"/>
                <a:cs typeface="Rubik SemiBold" pitchFamily="2" charset="-79"/>
              </a:rPr>
              <a:t>Work Experience</a:t>
            </a:r>
          </a:p>
        </p:txBody>
      </p:sp>
      <p:sp>
        <p:nvSpPr>
          <p:cNvPr id="28" name="CuadroTexto 350">
            <a:extLst>
              <a:ext uri="{FF2B5EF4-FFF2-40B4-BE49-F238E27FC236}">
                <a16:creationId xmlns:a16="http://schemas.microsoft.com/office/drawing/2014/main" id="{AD2A8D78-477B-F549-E7C4-B1328D675BBF}"/>
              </a:ext>
            </a:extLst>
          </p:cNvPr>
          <p:cNvSpPr txBox="1"/>
          <p:nvPr/>
        </p:nvSpPr>
        <p:spPr>
          <a:xfrm>
            <a:off x="3237349" y="1006980"/>
            <a:ext cx="3140855" cy="584775"/>
          </a:xfrm>
          <a:prstGeom prst="rect">
            <a:avLst/>
          </a:prstGeom>
          <a:noFill/>
        </p:spPr>
        <p:txBody>
          <a:bodyPr wrap="square" rtlCol="0">
            <a:spAutoFit/>
          </a:bodyPr>
          <a:lstStyle/>
          <a:p>
            <a:r>
              <a:rPr lang="en-US" sz="3200" dirty="0">
                <a:solidFill>
                  <a:schemeClr val="tx2"/>
                </a:solidFill>
                <a:latin typeface="Rubik Medium" pitchFamily="2" charset="-79"/>
                <a:ea typeface="Lato Heavy" charset="0"/>
                <a:cs typeface="Rubik Medium" pitchFamily="2" charset="-79"/>
              </a:rPr>
              <a:t>Anna Saleck</a:t>
            </a:r>
          </a:p>
        </p:txBody>
      </p:sp>
      <p:grpSp>
        <p:nvGrpSpPr>
          <p:cNvPr id="35" name="Group 34">
            <a:extLst>
              <a:ext uri="{FF2B5EF4-FFF2-40B4-BE49-F238E27FC236}">
                <a16:creationId xmlns:a16="http://schemas.microsoft.com/office/drawing/2014/main" id="{8A92CB3B-1F39-76AD-42B0-915DFA996028}"/>
              </a:ext>
            </a:extLst>
          </p:cNvPr>
          <p:cNvGrpSpPr/>
          <p:nvPr/>
        </p:nvGrpSpPr>
        <p:grpSpPr>
          <a:xfrm>
            <a:off x="3323888" y="392903"/>
            <a:ext cx="2333777" cy="276999"/>
            <a:chOff x="3323888" y="496617"/>
            <a:chExt cx="2333777" cy="276999"/>
          </a:xfrm>
        </p:grpSpPr>
        <p:sp>
          <p:nvSpPr>
            <p:cNvPr id="30" name="Graphic 65">
              <a:extLst>
                <a:ext uri="{FF2B5EF4-FFF2-40B4-BE49-F238E27FC236}">
                  <a16:creationId xmlns:a16="http://schemas.microsoft.com/office/drawing/2014/main" id="{174FE3BF-2E74-ABFA-2634-E34BEEC7395D}"/>
                </a:ext>
              </a:extLst>
            </p:cNvPr>
            <p:cNvSpPr/>
            <p:nvPr/>
          </p:nvSpPr>
          <p:spPr>
            <a:xfrm>
              <a:off x="3323888" y="503660"/>
              <a:ext cx="262914" cy="262914"/>
            </a:xfrm>
            <a:custGeom>
              <a:avLst/>
              <a:gdLst>
                <a:gd name="connsiteX0" fmla="*/ 2421429 w 4842857"/>
                <a:gd name="connsiteY0" fmla="*/ 0 h 4842857"/>
                <a:gd name="connsiteX1" fmla="*/ 0 w 4842857"/>
                <a:gd name="connsiteY1" fmla="*/ 2421429 h 4842857"/>
                <a:gd name="connsiteX2" fmla="*/ 2421429 w 4842857"/>
                <a:gd name="connsiteY2" fmla="*/ 4842858 h 4842857"/>
                <a:gd name="connsiteX3" fmla="*/ 4842858 w 4842857"/>
                <a:gd name="connsiteY3" fmla="*/ 2421429 h 4842857"/>
                <a:gd name="connsiteX4" fmla="*/ 2421429 w 4842857"/>
                <a:gd name="connsiteY4" fmla="*/ 0 h 4842857"/>
                <a:gd name="connsiteX5" fmla="*/ 3023616 w 4842857"/>
                <a:gd name="connsiteY5" fmla="*/ 2506675 h 4842857"/>
                <a:gd name="connsiteX6" fmla="*/ 2629668 w 4842857"/>
                <a:gd name="connsiteY6" fmla="*/ 2506675 h 4842857"/>
                <a:gd name="connsiteX7" fmla="*/ 2629668 w 4842857"/>
                <a:gd name="connsiteY7" fmla="*/ 3910804 h 4842857"/>
                <a:gd name="connsiteX8" fmla="*/ 2045915 w 4842857"/>
                <a:gd name="connsiteY8" fmla="*/ 3910804 h 4842857"/>
                <a:gd name="connsiteX9" fmla="*/ 2045915 w 4842857"/>
                <a:gd name="connsiteY9" fmla="*/ 2506675 h 4842857"/>
                <a:gd name="connsiteX10" fmla="*/ 1768425 w 4842857"/>
                <a:gd name="connsiteY10" fmla="*/ 2506675 h 4842857"/>
                <a:gd name="connsiteX11" fmla="*/ 1768425 w 4842857"/>
                <a:gd name="connsiteY11" fmla="*/ 2010412 h 4842857"/>
                <a:gd name="connsiteX12" fmla="*/ 2045915 w 4842857"/>
                <a:gd name="connsiteY12" fmla="*/ 2010412 h 4842857"/>
                <a:gd name="connsiteX13" fmla="*/ 2045915 w 4842857"/>
                <a:gd name="connsiteY13" fmla="*/ 1689421 h 4842857"/>
                <a:gd name="connsiteX14" fmla="*/ 2635033 w 4842857"/>
                <a:gd name="connsiteY14" fmla="*/ 1100304 h 4842857"/>
                <a:gd name="connsiteX15" fmla="*/ 3067605 w 4842857"/>
                <a:gd name="connsiteY15" fmla="*/ 1101962 h 4842857"/>
                <a:gd name="connsiteX16" fmla="*/ 3067605 w 4842857"/>
                <a:gd name="connsiteY16" fmla="*/ 1583692 h 4842857"/>
                <a:gd name="connsiteX17" fmla="*/ 2753637 w 4842857"/>
                <a:gd name="connsiteY17" fmla="*/ 1583692 h 4842857"/>
                <a:gd name="connsiteX18" fmla="*/ 2629863 w 4842857"/>
                <a:gd name="connsiteY18" fmla="*/ 1718877 h 4842857"/>
                <a:gd name="connsiteX19" fmla="*/ 2629863 w 4842857"/>
                <a:gd name="connsiteY19" fmla="*/ 2010510 h 4842857"/>
                <a:gd name="connsiteX20" fmla="*/ 3074628 w 4842857"/>
                <a:gd name="connsiteY20" fmla="*/ 2010510 h 4842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42857" h="4842857">
                  <a:moveTo>
                    <a:pt x="2421429" y="0"/>
                  </a:moveTo>
                  <a:cubicBezTo>
                    <a:pt x="1086259" y="0"/>
                    <a:pt x="0" y="1086259"/>
                    <a:pt x="0" y="2421429"/>
                  </a:cubicBezTo>
                  <a:cubicBezTo>
                    <a:pt x="0" y="3756502"/>
                    <a:pt x="1086259" y="4842858"/>
                    <a:pt x="2421429" y="4842858"/>
                  </a:cubicBezTo>
                  <a:cubicBezTo>
                    <a:pt x="3756502" y="4842858"/>
                    <a:pt x="4842858" y="3756502"/>
                    <a:pt x="4842858" y="2421429"/>
                  </a:cubicBezTo>
                  <a:cubicBezTo>
                    <a:pt x="4842858" y="1086259"/>
                    <a:pt x="3756697" y="0"/>
                    <a:pt x="2421429" y="0"/>
                  </a:cubicBezTo>
                  <a:close/>
                  <a:moveTo>
                    <a:pt x="3023616" y="2506675"/>
                  </a:moveTo>
                  <a:lnTo>
                    <a:pt x="2629668" y="2506675"/>
                  </a:lnTo>
                  <a:lnTo>
                    <a:pt x="2629668" y="3910804"/>
                  </a:lnTo>
                  <a:lnTo>
                    <a:pt x="2045915" y="3910804"/>
                  </a:lnTo>
                  <a:cubicBezTo>
                    <a:pt x="2045915" y="3910804"/>
                    <a:pt x="2045915" y="3143585"/>
                    <a:pt x="2045915" y="2506675"/>
                  </a:cubicBezTo>
                  <a:lnTo>
                    <a:pt x="1768425" y="2506675"/>
                  </a:lnTo>
                  <a:lnTo>
                    <a:pt x="1768425" y="2010412"/>
                  </a:lnTo>
                  <a:lnTo>
                    <a:pt x="2045915" y="2010412"/>
                  </a:lnTo>
                  <a:lnTo>
                    <a:pt x="2045915" y="1689421"/>
                  </a:lnTo>
                  <a:cubicBezTo>
                    <a:pt x="2045915" y="1459529"/>
                    <a:pt x="2155156" y="1100304"/>
                    <a:pt x="2635033" y="1100304"/>
                  </a:cubicBezTo>
                  <a:lnTo>
                    <a:pt x="3067605" y="1101962"/>
                  </a:lnTo>
                  <a:lnTo>
                    <a:pt x="3067605" y="1583692"/>
                  </a:lnTo>
                  <a:cubicBezTo>
                    <a:pt x="3067605" y="1583692"/>
                    <a:pt x="2804745" y="1583692"/>
                    <a:pt x="2753637" y="1583692"/>
                  </a:cubicBezTo>
                  <a:cubicBezTo>
                    <a:pt x="2702528" y="1583692"/>
                    <a:pt x="2629863" y="1609247"/>
                    <a:pt x="2629863" y="1718877"/>
                  </a:cubicBezTo>
                  <a:lnTo>
                    <a:pt x="2629863" y="2010510"/>
                  </a:lnTo>
                  <a:lnTo>
                    <a:pt x="3074628" y="2010510"/>
                  </a:lnTo>
                  <a:close/>
                </a:path>
              </a:pathLst>
            </a:custGeom>
            <a:solidFill>
              <a:schemeClr val="accent1"/>
            </a:solidFill>
            <a:ln w="97536" cap="flat">
              <a:noFill/>
              <a:prstDash val="solid"/>
              <a:miter/>
            </a:ln>
          </p:spPr>
          <p:txBody>
            <a:bodyPr rtlCol="0" anchor="ctr"/>
            <a:lstStyle/>
            <a:p>
              <a:endParaRPr lang="en-US"/>
            </a:p>
          </p:txBody>
        </p:sp>
        <p:sp>
          <p:nvSpPr>
            <p:cNvPr id="31" name="Graphic 75">
              <a:extLst>
                <a:ext uri="{FF2B5EF4-FFF2-40B4-BE49-F238E27FC236}">
                  <a16:creationId xmlns:a16="http://schemas.microsoft.com/office/drawing/2014/main" id="{D5E149F3-80E4-0F6D-2610-E303656F7BA0}"/>
                </a:ext>
              </a:extLst>
            </p:cNvPr>
            <p:cNvSpPr/>
            <p:nvPr/>
          </p:nvSpPr>
          <p:spPr>
            <a:xfrm>
              <a:off x="4512783" y="503662"/>
              <a:ext cx="262912" cy="262912"/>
            </a:xfrm>
            <a:custGeom>
              <a:avLst/>
              <a:gdLst>
                <a:gd name="connsiteX0" fmla="*/ 2143125 w 4286250"/>
                <a:gd name="connsiteY0" fmla="*/ 0 h 4286250"/>
                <a:gd name="connsiteX1" fmla="*/ 0 w 4286250"/>
                <a:gd name="connsiteY1" fmla="*/ 2143125 h 4286250"/>
                <a:gd name="connsiteX2" fmla="*/ 2143125 w 4286250"/>
                <a:gd name="connsiteY2" fmla="*/ 4286250 h 4286250"/>
                <a:gd name="connsiteX3" fmla="*/ 4286250 w 4286250"/>
                <a:gd name="connsiteY3" fmla="*/ 2143125 h 4286250"/>
                <a:gd name="connsiteX4" fmla="*/ 2143125 w 4286250"/>
                <a:gd name="connsiteY4" fmla="*/ 0 h 4286250"/>
                <a:gd name="connsiteX5" fmla="*/ 3098483 w 4286250"/>
                <a:gd name="connsiteY5" fmla="*/ 1648778 h 4286250"/>
                <a:gd name="connsiteX6" fmla="*/ 2667000 w 4286250"/>
                <a:gd name="connsiteY6" fmla="*/ 2758440 h 4286250"/>
                <a:gd name="connsiteX7" fmla="*/ 952500 w 4286250"/>
                <a:gd name="connsiteY7" fmla="*/ 2906078 h 4286250"/>
                <a:gd name="connsiteX8" fmla="*/ 1644968 w 4286250"/>
                <a:gd name="connsiteY8" fmla="*/ 2707005 h 4286250"/>
                <a:gd name="connsiteX9" fmla="*/ 1204913 w 4286250"/>
                <a:gd name="connsiteY9" fmla="*/ 2352675 h 4286250"/>
                <a:gd name="connsiteX10" fmla="*/ 1423035 w 4286250"/>
                <a:gd name="connsiteY10" fmla="*/ 2352675 h 4286250"/>
                <a:gd name="connsiteX11" fmla="*/ 1046797 w 4286250"/>
                <a:gd name="connsiteY11" fmla="*/ 1878330 h 4286250"/>
                <a:gd name="connsiteX12" fmla="*/ 1273493 w 4286250"/>
                <a:gd name="connsiteY12" fmla="*/ 1924050 h 4286250"/>
                <a:gd name="connsiteX13" fmla="*/ 1122998 w 4286250"/>
                <a:gd name="connsiteY13" fmla="*/ 1303973 h 4286250"/>
                <a:gd name="connsiteX14" fmla="*/ 2123123 w 4286250"/>
                <a:gd name="connsiteY14" fmla="*/ 1764030 h 4286250"/>
                <a:gd name="connsiteX15" fmla="*/ 2596515 w 4286250"/>
                <a:gd name="connsiteY15" fmla="*/ 1189673 h 4286250"/>
                <a:gd name="connsiteX16" fmla="*/ 2941320 w 4286250"/>
                <a:gd name="connsiteY16" fmla="*/ 1334453 h 4286250"/>
                <a:gd name="connsiteX17" fmla="*/ 3268028 w 4286250"/>
                <a:gd name="connsiteY17" fmla="*/ 1236345 h 4286250"/>
                <a:gd name="connsiteX18" fmla="*/ 3068955 w 4286250"/>
                <a:gd name="connsiteY18" fmla="*/ 1487805 h 4286250"/>
                <a:gd name="connsiteX19" fmla="*/ 3332798 w 4286250"/>
                <a:gd name="connsiteY19" fmla="*/ 1443990 h 4286250"/>
                <a:gd name="connsiteX20" fmla="*/ 3098483 w 4286250"/>
                <a:gd name="connsiteY20" fmla="*/ 1648778 h 428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286250" h="4286250">
                  <a:moveTo>
                    <a:pt x="2143125" y="0"/>
                  </a:moveTo>
                  <a:cubicBezTo>
                    <a:pt x="959168" y="0"/>
                    <a:pt x="0" y="959168"/>
                    <a:pt x="0" y="2143125"/>
                  </a:cubicBezTo>
                  <a:cubicBezTo>
                    <a:pt x="0" y="3327083"/>
                    <a:pt x="959168" y="4286250"/>
                    <a:pt x="2143125" y="4286250"/>
                  </a:cubicBezTo>
                  <a:cubicBezTo>
                    <a:pt x="3327083" y="4286250"/>
                    <a:pt x="4286250" y="3327083"/>
                    <a:pt x="4286250" y="2143125"/>
                  </a:cubicBezTo>
                  <a:cubicBezTo>
                    <a:pt x="4286250" y="959168"/>
                    <a:pt x="3327083" y="0"/>
                    <a:pt x="2143125" y="0"/>
                  </a:cubicBezTo>
                  <a:close/>
                  <a:moveTo>
                    <a:pt x="3098483" y="1648778"/>
                  </a:moveTo>
                  <a:cubicBezTo>
                    <a:pt x="3098483" y="1648778"/>
                    <a:pt x="3168015" y="2283143"/>
                    <a:pt x="2667000" y="2758440"/>
                  </a:cubicBezTo>
                  <a:cubicBezTo>
                    <a:pt x="1965008" y="3424238"/>
                    <a:pt x="952500" y="2906078"/>
                    <a:pt x="952500" y="2906078"/>
                  </a:cubicBezTo>
                  <a:cubicBezTo>
                    <a:pt x="1439228" y="2911793"/>
                    <a:pt x="1644968" y="2707005"/>
                    <a:pt x="1644968" y="2707005"/>
                  </a:cubicBezTo>
                  <a:cubicBezTo>
                    <a:pt x="1244918" y="2638425"/>
                    <a:pt x="1204913" y="2352675"/>
                    <a:pt x="1204913" y="2352675"/>
                  </a:cubicBezTo>
                  <a:cubicBezTo>
                    <a:pt x="1273493" y="2395538"/>
                    <a:pt x="1423035" y="2352675"/>
                    <a:pt x="1423035" y="2352675"/>
                  </a:cubicBezTo>
                  <a:cubicBezTo>
                    <a:pt x="977265" y="2147888"/>
                    <a:pt x="1046797" y="1878330"/>
                    <a:pt x="1046797" y="1878330"/>
                  </a:cubicBezTo>
                  <a:cubicBezTo>
                    <a:pt x="1176338" y="1950720"/>
                    <a:pt x="1273493" y="1924050"/>
                    <a:pt x="1273493" y="1924050"/>
                  </a:cubicBezTo>
                  <a:cubicBezTo>
                    <a:pt x="926783" y="1623060"/>
                    <a:pt x="1122998" y="1303973"/>
                    <a:pt x="1122998" y="1303973"/>
                  </a:cubicBezTo>
                  <a:cubicBezTo>
                    <a:pt x="1731645" y="1883093"/>
                    <a:pt x="2123123" y="1764030"/>
                    <a:pt x="2123123" y="1764030"/>
                  </a:cubicBezTo>
                  <a:cubicBezTo>
                    <a:pt x="2095500" y="1356360"/>
                    <a:pt x="2336483" y="1198245"/>
                    <a:pt x="2596515" y="1189673"/>
                  </a:cubicBezTo>
                  <a:cubicBezTo>
                    <a:pt x="2815590" y="1182053"/>
                    <a:pt x="2941320" y="1334453"/>
                    <a:pt x="2941320" y="1334453"/>
                  </a:cubicBezTo>
                  <a:cubicBezTo>
                    <a:pt x="3109913" y="1348740"/>
                    <a:pt x="3268028" y="1236345"/>
                    <a:pt x="3268028" y="1236345"/>
                  </a:cubicBezTo>
                  <a:cubicBezTo>
                    <a:pt x="3253740" y="1372553"/>
                    <a:pt x="3068955" y="1487805"/>
                    <a:pt x="3068955" y="1487805"/>
                  </a:cubicBezTo>
                  <a:cubicBezTo>
                    <a:pt x="3165158" y="1496378"/>
                    <a:pt x="3332798" y="1443990"/>
                    <a:pt x="3332798" y="1443990"/>
                  </a:cubicBezTo>
                  <a:cubicBezTo>
                    <a:pt x="3246120" y="1603058"/>
                    <a:pt x="3098483" y="1648778"/>
                    <a:pt x="3098483" y="1648778"/>
                  </a:cubicBezTo>
                  <a:close/>
                </a:path>
              </a:pathLst>
            </a:custGeom>
            <a:solidFill>
              <a:schemeClr val="accent1"/>
            </a:solidFill>
            <a:ln w="9525" cap="flat">
              <a:noFill/>
              <a:prstDash val="solid"/>
              <a:miter/>
            </a:ln>
          </p:spPr>
          <p:txBody>
            <a:bodyPr rtlCol="0" anchor="ctr"/>
            <a:lstStyle/>
            <a:p>
              <a:endParaRPr lang="en-US"/>
            </a:p>
          </p:txBody>
        </p:sp>
        <p:sp>
          <p:nvSpPr>
            <p:cNvPr id="32" name="TextBox 31">
              <a:extLst>
                <a:ext uri="{FF2B5EF4-FFF2-40B4-BE49-F238E27FC236}">
                  <a16:creationId xmlns:a16="http://schemas.microsoft.com/office/drawing/2014/main" id="{0BD45D37-3D1A-87C6-05C5-0077C13AF840}"/>
                </a:ext>
              </a:extLst>
            </p:cNvPr>
            <p:cNvSpPr txBox="1"/>
            <p:nvPr/>
          </p:nvSpPr>
          <p:spPr>
            <a:xfrm>
              <a:off x="3552095" y="496617"/>
              <a:ext cx="914636"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sp>
          <p:nvSpPr>
            <p:cNvPr id="33" name="TextBox 32">
              <a:extLst>
                <a:ext uri="{FF2B5EF4-FFF2-40B4-BE49-F238E27FC236}">
                  <a16:creationId xmlns:a16="http://schemas.microsoft.com/office/drawing/2014/main" id="{2FC59899-3A6B-4851-4D30-C368AD0ECB89}"/>
                </a:ext>
              </a:extLst>
            </p:cNvPr>
            <p:cNvSpPr txBox="1"/>
            <p:nvPr/>
          </p:nvSpPr>
          <p:spPr>
            <a:xfrm>
              <a:off x="4743029" y="496617"/>
              <a:ext cx="914636" cy="276999"/>
            </a:xfrm>
            <a:prstGeom prst="rect">
              <a:avLst/>
            </a:prstGeom>
            <a:noFill/>
          </p:spPr>
          <p:txBody>
            <a:bodyPr wrap="square" rtlCol="0">
              <a:spAutoFit/>
            </a:bodyPr>
            <a:lstStyle/>
            <a:p>
              <a:r>
                <a:rPr lang="en-US" sz="1200" dirty="0">
                  <a:latin typeface="Rubik Light" pitchFamily="2" charset="-79"/>
                  <a:ea typeface="Lato Light" panose="020F0502020204030203" pitchFamily="34" charset="0"/>
                  <a:cs typeface="Rubik Light" pitchFamily="2" charset="-79"/>
                </a:rPr>
                <a:t>username</a:t>
              </a:r>
            </a:p>
          </p:txBody>
        </p:sp>
      </p:grpSp>
      <p:grpSp>
        <p:nvGrpSpPr>
          <p:cNvPr id="50" name="Group 49">
            <a:extLst>
              <a:ext uri="{FF2B5EF4-FFF2-40B4-BE49-F238E27FC236}">
                <a16:creationId xmlns:a16="http://schemas.microsoft.com/office/drawing/2014/main" id="{B122F29B-1A34-7BAD-E33C-21DB47084747}"/>
              </a:ext>
            </a:extLst>
          </p:cNvPr>
          <p:cNvGrpSpPr/>
          <p:nvPr/>
        </p:nvGrpSpPr>
        <p:grpSpPr>
          <a:xfrm>
            <a:off x="645234" y="7885935"/>
            <a:ext cx="2124601" cy="1692643"/>
            <a:chOff x="645234" y="7718418"/>
            <a:chExt cx="2124601" cy="1692643"/>
          </a:xfrm>
        </p:grpSpPr>
        <p:sp>
          <p:nvSpPr>
            <p:cNvPr id="48" name="CuadroTexto 350">
              <a:extLst>
                <a:ext uri="{FF2B5EF4-FFF2-40B4-BE49-F238E27FC236}">
                  <a16:creationId xmlns:a16="http://schemas.microsoft.com/office/drawing/2014/main" id="{A4C1A8B6-F038-A8F3-B36B-6633CA7382AA}"/>
                </a:ext>
              </a:extLst>
            </p:cNvPr>
            <p:cNvSpPr txBox="1"/>
            <p:nvPr/>
          </p:nvSpPr>
          <p:spPr>
            <a:xfrm>
              <a:off x="645234" y="7718418"/>
              <a:ext cx="2124600" cy="307777"/>
            </a:xfrm>
            <a:prstGeom prst="rect">
              <a:avLst/>
            </a:prstGeom>
            <a:noFill/>
          </p:spPr>
          <p:txBody>
            <a:bodyPr wrap="square" rtlCol="0">
              <a:spAutoFit/>
            </a:bodyPr>
            <a:lstStyle/>
            <a:p>
              <a:r>
                <a:rPr lang="en-US" sz="1400" b="1" dirty="0">
                  <a:solidFill>
                    <a:schemeClr val="bg2"/>
                  </a:solidFill>
                  <a:latin typeface="Rubik SemiBold" pitchFamily="2" charset="-79"/>
                  <a:ea typeface="Lato Heavy" charset="0"/>
                  <a:cs typeface="Rubik SemiBold" pitchFamily="2" charset="-79"/>
                </a:rPr>
                <a:t>Skills</a:t>
              </a:r>
            </a:p>
          </p:txBody>
        </p:sp>
        <p:sp>
          <p:nvSpPr>
            <p:cNvPr id="49" name="TextBox 48">
              <a:extLst>
                <a:ext uri="{FF2B5EF4-FFF2-40B4-BE49-F238E27FC236}">
                  <a16:creationId xmlns:a16="http://schemas.microsoft.com/office/drawing/2014/main" id="{7AFF2B2D-9E5D-BB10-7893-A6F0B6A0D60D}"/>
                </a:ext>
              </a:extLst>
            </p:cNvPr>
            <p:cNvSpPr txBox="1"/>
            <p:nvPr/>
          </p:nvSpPr>
          <p:spPr>
            <a:xfrm>
              <a:off x="921573" y="8026195"/>
              <a:ext cx="1848262" cy="1384866"/>
            </a:xfrm>
            <a:prstGeom prst="rect">
              <a:avLst/>
            </a:prstGeom>
            <a:noFill/>
          </p:spPr>
          <p:txBody>
            <a:bodyPr wrap="square" rtlCol="0">
              <a:spAutoFit/>
            </a:bodyPr>
            <a:lstStyle/>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1. Microsoft PowerPoint</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2. Microsoft Word</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3. Microsoft Excel</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4. Adobe Photoshop</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5. Adobe Illustrator</a:t>
              </a:r>
            </a:p>
            <a:p>
              <a:pPr>
                <a:lnSpc>
                  <a:spcPts val="1740"/>
                </a:lnSpc>
              </a:pPr>
              <a:r>
                <a:rPr lang="en-US" sz="1200" dirty="0">
                  <a:solidFill>
                    <a:schemeClr val="bg2"/>
                  </a:solidFill>
                  <a:latin typeface="Rubik Light" pitchFamily="2" charset="-79"/>
                  <a:ea typeface="Lato Light" panose="020F0502020204030203" pitchFamily="34" charset="0"/>
                  <a:cs typeface="Rubik Light" pitchFamily="2" charset="-79"/>
                </a:rPr>
                <a:t>6. Adobe InDesign </a:t>
              </a:r>
            </a:p>
          </p:txBody>
        </p:sp>
      </p:grpSp>
      <p:grpSp>
        <p:nvGrpSpPr>
          <p:cNvPr id="51" name="Group 50">
            <a:extLst>
              <a:ext uri="{FF2B5EF4-FFF2-40B4-BE49-F238E27FC236}">
                <a16:creationId xmlns:a16="http://schemas.microsoft.com/office/drawing/2014/main" id="{D9C60E45-5071-3725-5434-0B220A05B23D}"/>
              </a:ext>
            </a:extLst>
          </p:cNvPr>
          <p:cNvGrpSpPr/>
          <p:nvPr/>
        </p:nvGrpSpPr>
        <p:grpSpPr>
          <a:xfrm>
            <a:off x="563634" y="5758871"/>
            <a:ext cx="2378348" cy="1408957"/>
            <a:chOff x="655607" y="7790247"/>
            <a:chExt cx="2378348" cy="1408957"/>
          </a:xfrm>
        </p:grpSpPr>
        <p:sp>
          <p:nvSpPr>
            <p:cNvPr id="52" name="TextBox 51">
              <a:extLst>
                <a:ext uri="{FF2B5EF4-FFF2-40B4-BE49-F238E27FC236}">
                  <a16:creationId xmlns:a16="http://schemas.microsoft.com/office/drawing/2014/main" id="{3B56CFCE-7C8D-1804-944B-F5BE6F493DB2}"/>
                </a:ext>
              </a:extLst>
            </p:cNvPr>
            <p:cNvSpPr txBox="1"/>
            <p:nvPr/>
          </p:nvSpPr>
          <p:spPr>
            <a:xfrm>
              <a:off x="1013546" y="7790247"/>
              <a:ext cx="202040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 456 7890</a:t>
              </a:r>
            </a:p>
          </p:txBody>
        </p:sp>
        <p:sp>
          <p:nvSpPr>
            <p:cNvPr id="53" name="TextBox 52">
              <a:extLst>
                <a:ext uri="{FF2B5EF4-FFF2-40B4-BE49-F238E27FC236}">
                  <a16:creationId xmlns:a16="http://schemas.microsoft.com/office/drawing/2014/main" id="{FEB036D5-8C30-8106-4CD8-D8E85BC1B495}"/>
                </a:ext>
              </a:extLst>
            </p:cNvPr>
            <p:cNvSpPr txBox="1"/>
            <p:nvPr/>
          </p:nvSpPr>
          <p:spPr>
            <a:xfrm>
              <a:off x="1013546" y="8238309"/>
              <a:ext cx="2020409" cy="294824"/>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name@mail.com</a:t>
              </a:r>
            </a:p>
          </p:txBody>
        </p:sp>
        <p:sp>
          <p:nvSpPr>
            <p:cNvPr id="54" name="TextBox 53">
              <a:extLst>
                <a:ext uri="{FF2B5EF4-FFF2-40B4-BE49-F238E27FC236}">
                  <a16:creationId xmlns:a16="http://schemas.microsoft.com/office/drawing/2014/main" id="{1339AB31-E0FA-3211-9F84-1279E56E2254}"/>
                </a:ext>
              </a:extLst>
            </p:cNvPr>
            <p:cNvSpPr txBox="1"/>
            <p:nvPr/>
          </p:nvSpPr>
          <p:spPr>
            <a:xfrm>
              <a:off x="1013546" y="8686371"/>
              <a:ext cx="2020409" cy="512833"/>
            </a:xfrm>
            <a:prstGeom prst="rect">
              <a:avLst/>
            </a:prstGeom>
            <a:noFill/>
          </p:spPr>
          <p:txBody>
            <a:bodyPr wrap="square" rtlCol="0">
              <a:spAutoFit/>
            </a:bodyPr>
            <a:lstStyle/>
            <a:p>
              <a:pPr>
                <a:lnSpc>
                  <a:spcPts val="1740"/>
                </a:lnSpc>
              </a:pPr>
              <a:r>
                <a:rPr lang="en-US" sz="1200" dirty="0">
                  <a:latin typeface="Rubik Light" pitchFamily="2" charset="-79"/>
                  <a:ea typeface="Lato Light" panose="020F0502020204030203" pitchFamily="34" charset="0"/>
                  <a:cs typeface="Rubik Light" pitchFamily="2" charset="-79"/>
                </a:rPr>
                <a:t>1234 Street Name, City, State, Country 12345</a:t>
              </a:r>
            </a:p>
          </p:txBody>
        </p:sp>
        <p:sp>
          <p:nvSpPr>
            <p:cNvPr id="55" name="Oval 54">
              <a:extLst>
                <a:ext uri="{FF2B5EF4-FFF2-40B4-BE49-F238E27FC236}">
                  <a16:creationId xmlns:a16="http://schemas.microsoft.com/office/drawing/2014/main" id="{248DAE85-0B9F-849B-4E37-5A1A7B3B39E1}"/>
                </a:ext>
              </a:extLst>
            </p:cNvPr>
            <p:cNvSpPr/>
            <p:nvPr/>
          </p:nvSpPr>
          <p:spPr>
            <a:xfrm>
              <a:off x="655607" y="7815672"/>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6" name="Freeform 55">
              <a:extLst>
                <a:ext uri="{FF2B5EF4-FFF2-40B4-BE49-F238E27FC236}">
                  <a16:creationId xmlns:a16="http://schemas.microsoft.com/office/drawing/2014/main" id="{E724CA53-AE46-A0FA-9AE2-B084174FBD5D}"/>
                </a:ext>
              </a:extLst>
            </p:cNvPr>
            <p:cNvSpPr/>
            <p:nvPr/>
          </p:nvSpPr>
          <p:spPr>
            <a:xfrm>
              <a:off x="726886" y="7886936"/>
              <a:ext cx="120356" cy="120386"/>
            </a:xfrm>
            <a:custGeom>
              <a:avLst/>
              <a:gdLst>
                <a:gd name="connsiteX0" fmla="*/ 2118401 w 2166363"/>
                <a:gd name="connsiteY0" fmla="*/ 1615985 h 2166908"/>
                <a:gd name="connsiteX1" fmla="*/ 1819888 w 2166363"/>
                <a:gd name="connsiteY1" fmla="*/ 1367859 h 2166908"/>
                <a:gd name="connsiteX2" fmla="*/ 1288869 w 2166363"/>
                <a:gd name="connsiteY2" fmla="*/ 1608270 h 2166908"/>
                <a:gd name="connsiteX3" fmla="*/ 875579 w 2166363"/>
                <a:gd name="connsiteY3" fmla="*/ 1290802 h 2166908"/>
                <a:gd name="connsiteX4" fmla="*/ 558111 w 2166363"/>
                <a:gd name="connsiteY4" fmla="*/ 877512 h 2166908"/>
                <a:gd name="connsiteX5" fmla="*/ 798522 w 2166363"/>
                <a:gd name="connsiteY5" fmla="*/ 346493 h 2166908"/>
                <a:gd name="connsiteX6" fmla="*/ 550872 w 2166363"/>
                <a:gd name="connsiteY6" fmla="*/ 47980 h 2166908"/>
                <a:gd name="connsiteX7" fmla="*/ 566779 w 2166363"/>
                <a:gd name="connsiteY7" fmla="*/ 1566169 h 2166908"/>
                <a:gd name="connsiteX8" fmla="*/ 583733 w 2166363"/>
                <a:gd name="connsiteY8" fmla="*/ 1583029 h 2166908"/>
                <a:gd name="connsiteX9" fmla="*/ 600688 w 2166363"/>
                <a:gd name="connsiteY9" fmla="*/ 1600078 h 2166908"/>
                <a:gd name="connsiteX10" fmla="*/ 2118401 w 2166363"/>
                <a:gd name="connsiteY10" fmla="*/ 1615985 h 2166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6363" h="2166908">
                  <a:moveTo>
                    <a:pt x="2118401" y="1615985"/>
                  </a:moveTo>
                  <a:lnTo>
                    <a:pt x="1819888" y="1367859"/>
                  </a:lnTo>
                  <a:cubicBezTo>
                    <a:pt x="1629388" y="1177359"/>
                    <a:pt x="1289822" y="1607318"/>
                    <a:pt x="1288869" y="1608270"/>
                  </a:cubicBezTo>
                  <a:cubicBezTo>
                    <a:pt x="1262390" y="1634654"/>
                    <a:pt x="1049601" y="1464728"/>
                    <a:pt x="875579" y="1290802"/>
                  </a:cubicBezTo>
                  <a:cubicBezTo>
                    <a:pt x="701558" y="1116875"/>
                    <a:pt x="531727" y="903992"/>
                    <a:pt x="558111" y="877512"/>
                  </a:cubicBezTo>
                  <a:cubicBezTo>
                    <a:pt x="559159" y="876560"/>
                    <a:pt x="989117" y="537089"/>
                    <a:pt x="798522" y="346493"/>
                  </a:cubicBezTo>
                  <a:lnTo>
                    <a:pt x="550872" y="47980"/>
                  </a:lnTo>
                  <a:cubicBezTo>
                    <a:pt x="283505" y="-185002"/>
                    <a:pt x="-550980" y="448030"/>
                    <a:pt x="566779" y="1566169"/>
                  </a:cubicBezTo>
                  <a:lnTo>
                    <a:pt x="583733" y="1583029"/>
                  </a:lnTo>
                  <a:lnTo>
                    <a:pt x="600688" y="1600078"/>
                  </a:lnTo>
                  <a:cubicBezTo>
                    <a:pt x="1717970" y="2717837"/>
                    <a:pt x="2351383" y="1883543"/>
                    <a:pt x="2118401" y="1615985"/>
                  </a:cubicBezTo>
                  <a:close/>
                </a:path>
              </a:pathLst>
            </a:custGeom>
            <a:solidFill>
              <a:schemeClr val="bg1"/>
            </a:solidFill>
            <a:ln w="9525" cap="flat">
              <a:noFill/>
              <a:prstDash val="solid"/>
              <a:miter/>
            </a:ln>
          </p:spPr>
          <p:txBody>
            <a:bodyPr rtlCol="0" anchor="ctr"/>
            <a:lstStyle/>
            <a:p>
              <a:endParaRPr lang="en-US"/>
            </a:p>
          </p:txBody>
        </p:sp>
        <p:sp>
          <p:nvSpPr>
            <p:cNvPr id="57" name="Oval 56">
              <a:extLst>
                <a:ext uri="{FF2B5EF4-FFF2-40B4-BE49-F238E27FC236}">
                  <a16:creationId xmlns:a16="http://schemas.microsoft.com/office/drawing/2014/main" id="{5A323963-DE04-6D89-08CD-79E6EF2216D2}"/>
                </a:ext>
              </a:extLst>
            </p:cNvPr>
            <p:cNvSpPr/>
            <p:nvPr/>
          </p:nvSpPr>
          <p:spPr>
            <a:xfrm>
              <a:off x="656448" y="8274940"/>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8" name="Graphic 12">
              <a:extLst>
                <a:ext uri="{FF2B5EF4-FFF2-40B4-BE49-F238E27FC236}">
                  <a16:creationId xmlns:a16="http://schemas.microsoft.com/office/drawing/2014/main" id="{48553ED2-F8A4-E36E-B2D6-028765B78B93}"/>
                </a:ext>
              </a:extLst>
            </p:cNvPr>
            <p:cNvGrpSpPr/>
            <p:nvPr/>
          </p:nvGrpSpPr>
          <p:grpSpPr>
            <a:xfrm>
              <a:off x="729526" y="8363195"/>
              <a:ext cx="116761" cy="86403"/>
              <a:chOff x="2328576" y="4138612"/>
              <a:chExt cx="2200846" cy="1628679"/>
            </a:xfrm>
            <a:solidFill>
              <a:schemeClr val="bg1"/>
            </a:solidFill>
          </p:grpSpPr>
          <p:sp>
            <p:nvSpPr>
              <p:cNvPr id="61" name="Freeform 60">
                <a:extLst>
                  <a:ext uri="{FF2B5EF4-FFF2-40B4-BE49-F238E27FC236}">
                    <a16:creationId xmlns:a16="http://schemas.microsoft.com/office/drawing/2014/main" id="{3287A5D7-347C-5BC7-B014-99B1842285A8}"/>
                  </a:ext>
                </a:extLst>
              </p:cNvPr>
              <p:cNvSpPr/>
              <p:nvPr/>
            </p:nvSpPr>
            <p:spPr>
              <a:xfrm>
                <a:off x="2361914" y="4138612"/>
                <a:ext cx="2133885" cy="778018"/>
              </a:xfrm>
              <a:custGeom>
                <a:avLst/>
                <a:gdLst>
                  <a:gd name="connsiteX0" fmla="*/ 1977009 w 2133885"/>
                  <a:gd name="connsiteY0" fmla="*/ 0 h 778018"/>
                  <a:gd name="connsiteX1" fmla="*/ 157163 w 2133885"/>
                  <a:gd name="connsiteY1" fmla="*/ 0 h 778018"/>
                  <a:gd name="connsiteX2" fmla="*/ 0 w 2133885"/>
                  <a:gd name="connsiteY2" fmla="*/ 82963 h 778018"/>
                  <a:gd name="connsiteX3" fmla="*/ 909828 w 2133885"/>
                  <a:gd name="connsiteY3" fmla="*/ 728091 h 778018"/>
                  <a:gd name="connsiteX4" fmla="*/ 1224153 w 2133885"/>
                  <a:gd name="connsiteY4" fmla="*/ 728091 h 778018"/>
                  <a:gd name="connsiteX5" fmla="*/ 2133886 w 2133885"/>
                  <a:gd name="connsiteY5" fmla="*/ 82963 h 778018"/>
                  <a:gd name="connsiteX6" fmla="*/ 1977009 w 2133885"/>
                  <a:gd name="connsiteY6" fmla="*/ 0 h 778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33885" h="778018">
                    <a:moveTo>
                      <a:pt x="1977009" y="0"/>
                    </a:moveTo>
                    <a:lnTo>
                      <a:pt x="157163" y="0"/>
                    </a:lnTo>
                    <a:cubicBezTo>
                      <a:pt x="94297" y="29"/>
                      <a:pt x="35490" y="31070"/>
                      <a:pt x="0" y="82963"/>
                    </a:cubicBezTo>
                    <a:lnTo>
                      <a:pt x="909828" y="728091"/>
                    </a:lnTo>
                    <a:cubicBezTo>
                      <a:pt x="1004030" y="794661"/>
                      <a:pt x="1129951" y="794661"/>
                      <a:pt x="1224153" y="728091"/>
                    </a:cubicBezTo>
                    <a:lnTo>
                      <a:pt x="2133886" y="82963"/>
                    </a:lnTo>
                    <a:cubicBezTo>
                      <a:pt x="2098453" y="31156"/>
                      <a:pt x="2039779" y="124"/>
                      <a:pt x="1977009" y="0"/>
                    </a:cubicBezTo>
                    <a:close/>
                  </a:path>
                </a:pathLst>
              </a:custGeom>
              <a:grpFill/>
              <a:ln w="9525"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B8B250D5-40C1-F330-1026-2E0E0192CB9A}"/>
                  </a:ext>
                </a:extLst>
              </p:cNvPr>
              <p:cNvSpPr/>
              <p:nvPr/>
            </p:nvSpPr>
            <p:spPr>
              <a:xfrm>
                <a:off x="2328576" y="4364640"/>
                <a:ext cx="2200846" cy="1402651"/>
              </a:xfrm>
              <a:custGeom>
                <a:avLst/>
                <a:gdLst>
                  <a:gd name="connsiteX0" fmla="*/ 1336262 w 2200846"/>
                  <a:gd name="connsiteY0" fmla="*/ 612934 h 1402651"/>
                  <a:gd name="connsiteX1" fmla="*/ 864489 w 2200846"/>
                  <a:gd name="connsiteY1" fmla="*/ 612934 h 1402651"/>
                  <a:gd name="connsiteX2" fmla="*/ 0 w 2200846"/>
                  <a:gd name="connsiteY2" fmla="*/ 0 h 1402651"/>
                  <a:gd name="connsiteX3" fmla="*/ 0 w 2200846"/>
                  <a:gd name="connsiteY3" fmla="*/ 1212152 h 1402651"/>
                  <a:gd name="connsiteX4" fmla="*/ 190500 w 2200846"/>
                  <a:gd name="connsiteY4" fmla="*/ 1402652 h 1402651"/>
                  <a:gd name="connsiteX5" fmla="*/ 2010347 w 2200846"/>
                  <a:gd name="connsiteY5" fmla="*/ 1402652 h 1402651"/>
                  <a:gd name="connsiteX6" fmla="*/ 2200847 w 2200846"/>
                  <a:gd name="connsiteY6" fmla="*/ 1212152 h 1402651"/>
                  <a:gd name="connsiteX7" fmla="*/ 2200847 w 2200846"/>
                  <a:gd name="connsiteY7" fmla="*/ 0 h 140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0846" h="1402651">
                    <a:moveTo>
                      <a:pt x="1336262" y="612934"/>
                    </a:moveTo>
                    <a:cubicBezTo>
                      <a:pt x="1194921" y="712994"/>
                      <a:pt x="1005830" y="712994"/>
                      <a:pt x="864489" y="612934"/>
                    </a:cubicBezTo>
                    <a:lnTo>
                      <a:pt x="0" y="0"/>
                    </a:lnTo>
                    <a:lnTo>
                      <a:pt x="0" y="1212152"/>
                    </a:lnTo>
                    <a:cubicBezTo>
                      <a:pt x="0" y="1317365"/>
                      <a:pt x="85287" y="1402652"/>
                      <a:pt x="190500" y="1402652"/>
                    </a:cubicBezTo>
                    <a:lnTo>
                      <a:pt x="2010347" y="1402652"/>
                    </a:lnTo>
                    <a:cubicBezTo>
                      <a:pt x="2115560" y="1402652"/>
                      <a:pt x="2200847" y="1317365"/>
                      <a:pt x="2200847" y="1212152"/>
                    </a:cubicBezTo>
                    <a:lnTo>
                      <a:pt x="2200847" y="0"/>
                    </a:lnTo>
                    <a:close/>
                  </a:path>
                </a:pathLst>
              </a:custGeom>
              <a:grpFill/>
              <a:ln w="9525" cap="flat">
                <a:noFill/>
                <a:prstDash val="solid"/>
                <a:miter/>
              </a:ln>
            </p:spPr>
            <p:txBody>
              <a:bodyPr rtlCol="0" anchor="ctr"/>
              <a:lstStyle/>
              <a:p>
                <a:endParaRPr lang="en-US"/>
              </a:p>
            </p:txBody>
          </p:sp>
        </p:grpSp>
        <p:sp>
          <p:nvSpPr>
            <p:cNvPr id="59" name="Oval 58">
              <a:extLst>
                <a:ext uri="{FF2B5EF4-FFF2-40B4-BE49-F238E27FC236}">
                  <a16:creationId xmlns:a16="http://schemas.microsoft.com/office/drawing/2014/main" id="{F15D5BA6-6AFA-C21C-F776-BF6328ABC11E}"/>
                </a:ext>
              </a:extLst>
            </p:cNvPr>
            <p:cNvSpPr/>
            <p:nvPr/>
          </p:nvSpPr>
          <p:spPr>
            <a:xfrm>
              <a:off x="661879" y="8718384"/>
              <a:ext cx="262914" cy="2629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0" name="Graphic 27">
              <a:extLst>
                <a:ext uri="{FF2B5EF4-FFF2-40B4-BE49-F238E27FC236}">
                  <a16:creationId xmlns:a16="http://schemas.microsoft.com/office/drawing/2014/main" id="{3631B659-C821-81F5-A857-79EB4FDE9B22}"/>
                </a:ext>
              </a:extLst>
            </p:cNvPr>
            <p:cNvSpPr/>
            <p:nvPr/>
          </p:nvSpPr>
          <p:spPr>
            <a:xfrm>
              <a:off x="752120" y="8788021"/>
              <a:ext cx="82432" cy="123648"/>
            </a:xfrm>
            <a:custGeom>
              <a:avLst/>
              <a:gdLst>
                <a:gd name="connsiteX0" fmla="*/ 1625603 w 3251206"/>
                <a:gd name="connsiteY0" fmla="*/ 0 h 4876800"/>
                <a:gd name="connsiteX1" fmla="*/ 0 w 3251206"/>
                <a:gd name="connsiteY1" fmla="*/ 1625603 h 4876800"/>
                <a:gd name="connsiteX2" fmla="*/ 195167 w 3251206"/>
                <a:gd name="connsiteY2" fmla="*/ 2398119 h 4876800"/>
                <a:gd name="connsiteX3" fmla="*/ 1536706 w 3251206"/>
                <a:gd name="connsiteY3" fmla="*/ 4824413 h 4876800"/>
                <a:gd name="connsiteX4" fmla="*/ 1625603 w 3251206"/>
                <a:gd name="connsiteY4" fmla="*/ 4876800 h 4876800"/>
                <a:gd name="connsiteX5" fmla="*/ 1714500 w 3251206"/>
                <a:gd name="connsiteY5" fmla="*/ 4824413 h 4876800"/>
                <a:gd name="connsiteX6" fmla="*/ 3056535 w 3251206"/>
                <a:gd name="connsiteY6" fmla="*/ 2397319 h 4876800"/>
                <a:gd name="connsiteX7" fmla="*/ 3251206 w 3251206"/>
                <a:gd name="connsiteY7" fmla="*/ 1625594 h 4876800"/>
                <a:gd name="connsiteX8" fmla="*/ 1625603 w 3251206"/>
                <a:gd name="connsiteY8" fmla="*/ 0 h 4876800"/>
                <a:gd name="connsiteX9" fmla="*/ 1625603 w 3251206"/>
                <a:gd name="connsiteY9" fmla="*/ 2438400 h 4876800"/>
                <a:gd name="connsiteX10" fmla="*/ 812806 w 3251206"/>
                <a:gd name="connsiteY10" fmla="*/ 1625603 h 4876800"/>
                <a:gd name="connsiteX11" fmla="*/ 1625603 w 3251206"/>
                <a:gd name="connsiteY11" fmla="*/ 812806 h 4876800"/>
                <a:gd name="connsiteX12" fmla="*/ 2438400 w 3251206"/>
                <a:gd name="connsiteY12" fmla="*/ 1625603 h 4876800"/>
                <a:gd name="connsiteX13" fmla="*/ 1625603 w 3251206"/>
                <a:gd name="connsiteY13" fmla="*/ 2438400 h 487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51206" h="4876800">
                  <a:moveTo>
                    <a:pt x="1625603" y="0"/>
                  </a:moveTo>
                  <a:cubicBezTo>
                    <a:pt x="729263" y="0"/>
                    <a:pt x="0" y="729263"/>
                    <a:pt x="0" y="1625603"/>
                  </a:cubicBezTo>
                  <a:cubicBezTo>
                    <a:pt x="0" y="1894685"/>
                    <a:pt x="67275" y="2161480"/>
                    <a:pt x="195167" y="2398119"/>
                  </a:cubicBezTo>
                  <a:lnTo>
                    <a:pt x="1536706" y="4824413"/>
                  </a:lnTo>
                  <a:cubicBezTo>
                    <a:pt x="1554566" y="4856760"/>
                    <a:pt x="1588599" y="4876800"/>
                    <a:pt x="1625603" y="4876800"/>
                  </a:cubicBezTo>
                  <a:cubicBezTo>
                    <a:pt x="1662608" y="4876800"/>
                    <a:pt x="1696641" y="4856760"/>
                    <a:pt x="1714500" y="4824413"/>
                  </a:cubicBezTo>
                  <a:lnTo>
                    <a:pt x="3056535" y="2397319"/>
                  </a:lnTo>
                  <a:cubicBezTo>
                    <a:pt x="3183931" y="2161480"/>
                    <a:pt x="3251206" y="1894675"/>
                    <a:pt x="3251206" y="1625594"/>
                  </a:cubicBezTo>
                  <a:cubicBezTo>
                    <a:pt x="3251206" y="729263"/>
                    <a:pt x="2521944" y="0"/>
                    <a:pt x="1625603" y="0"/>
                  </a:cubicBezTo>
                  <a:close/>
                  <a:moveTo>
                    <a:pt x="1625603" y="2438400"/>
                  </a:moveTo>
                  <a:cubicBezTo>
                    <a:pt x="1177433" y="2438400"/>
                    <a:pt x="812806" y="2073773"/>
                    <a:pt x="812806" y="1625603"/>
                  </a:cubicBezTo>
                  <a:cubicBezTo>
                    <a:pt x="812806" y="1177433"/>
                    <a:pt x="1177433" y="812806"/>
                    <a:pt x="1625603" y="812806"/>
                  </a:cubicBezTo>
                  <a:cubicBezTo>
                    <a:pt x="2073774" y="812806"/>
                    <a:pt x="2438400" y="1177433"/>
                    <a:pt x="2438400" y="1625603"/>
                  </a:cubicBezTo>
                  <a:cubicBezTo>
                    <a:pt x="2438400" y="2073773"/>
                    <a:pt x="2073774" y="2438400"/>
                    <a:pt x="1625603" y="2438400"/>
                  </a:cubicBezTo>
                  <a:close/>
                </a:path>
              </a:pathLst>
            </a:custGeom>
            <a:solidFill>
              <a:schemeClr val="bg1"/>
            </a:solidFill>
            <a:ln w="9525" cap="flat">
              <a:noFill/>
              <a:prstDash val="solid"/>
              <a:miter/>
            </a:ln>
          </p:spPr>
          <p:txBody>
            <a:bodyPr rtlCol="0" anchor="ctr"/>
            <a:lstStyle/>
            <a:p>
              <a:endParaRPr lang="en-US"/>
            </a:p>
          </p:txBody>
        </p:sp>
      </p:grpSp>
      <p:pic>
        <p:nvPicPr>
          <p:cNvPr id="21" name="Marcador de posición de imagen 20">
            <a:extLst>
              <a:ext uri="{FF2B5EF4-FFF2-40B4-BE49-F238E27FC236}">
                <a16:creationId xmlns:a16="http://schemas.microsoft.com/office/drawing/2014/main" id="{C2B71E22-34D4-2CAD-698E-D318D455B41A}"/>
              </a:ext>
            </a:extLst>
          </p:cNvPr>
          <p:cNvPicPr>
            <a:picLocks noGrp="1" noChangeAspect="1"/>
          </p:cNvPicPr>
          <p:nvPr>
            <p:ph type="pic" sz="quarter" idx="10"/>
          </p:nvPr>
        </p:nvPicPr>
        <p:blipFill>
          <a:blip r:embed="rId3"/>
          <a:srcRect l="32" r="32"/>
          <a:stretch>
            <a:fillRect/>
          </a:stretch>
        </p:blipFill>
        <p:spPr/>
      </p:pic>
    </p:spTree>
    <p:extLst>
      <p:ext uri="{BB962C8B-B14F-4D97-AF65-F5344CB8AC3E}">
        <p14:creationId xmlns:p14="http://schemas.microsoft.com/office/powerpoint/2010/main" val="1772280274"/>
      </p:ext>
    </p:extLst>
  </p:cSld>
  <p:clrMapOvr>
    <a:masterClrMapping/>
  </p:clrMapOvr>
</p:sld>
</file>

<file path=ppt/theme/theme1.xml><?xml version="1.0" encoding="utf-8"?>
<a:theme xmlns:a="http://schemas.openxmlformats.org/drawingml/2006/main" name="Office Theme">
  <a:themeElements>
    <a:clrScheme name="Custom 190">
      <a:dk1>
        <a:srgbClr val="7B7C7F"/>
      </a:dk1>
      <a:lt1>
        <a:srgbClr val="FFFFFF"/>
      </a:lt1>
      <a:dk2>
        <a:srgbClr val="001F5E"/>
      </a:dk2>
      <a:lt2>
        <a:srgbClr val="FEFFFE"/>
      </a:lt2>
      <a:accent1>
        <a:srgbClr val="FDAD03"/>
      </a:accent1>
      <a:accent2>
        <a:srgbClr val="117EB5"/>
      </a:accent2>
      <a:accent3>
        <a:srgbClr val="008E4D"/>
      </a:accent3>
      <a:accent4>
        <a:srgbClr val="D06930"/>
      </a:accent4>
      <a:accent5>
        <a:srgbClr val="00C5C5"/>
      </a:accent5>
      <a:accent6>
        <a:srgbClr val="E2EBF0"/>
      </a:accent6>
      <a:hlink>
        <a:srgbClr val="8661C1"/>
      </a:hlink>
      <a:folHlink>
        <a:srgbClr val="367FF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11636</TotalTime>
  <Words>232</Words>
  <Application>Microsoft Macintosh PowerPoint</Application>
  <PresentationFormat>A4 (210 x 297 mm)</PresentationFormat>
  <Paragraphs>28</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Calibri Light</vt:lpstr>
      <vt:lpstr>Rubik Light</vt:lpstr>
      <vt:lpstr>Rubik Medium</vt:lpstr>
      <vt:lpstr>Rubik SemiBold</vt:lpstr>
      <vt:lpstr>Office Theme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Luis Lopez</dc:creator>
  <cp:lastModifiedBy>Gerardo Esteban Pérez Gómez</cp:lastModifiedBy>
  <cp:revision>1495</cp:revision>
  <dcterms:created xsi:type="dcterms:W3CDTF">2020-05-04T13:20:50Z</dcterms:created>
  <dcterms:modified xsi:type="dcterms:W3CDTF">2023-02-13T15:51:58Z</dcterms:modified>
</cp:coreProperties>
</file>