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42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65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96" d="100"/>
        <a:sy n="9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08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A79825D-D300-6BF0-292C-15F6B8C637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8972" y="1662564"/>
            <a:ext cx="2204024" cy="2574079"/>
          </a:xfrm>
          <a:custGeom>
            <a:avLst/>
            <a:gdLst>
              <a:gd name="connsiteX0" fmla="*/ 323793 w 2204024"/>
              <a:gd name="connsiteY0" fmla="*/ 0 h 2574079"/>
              <a:gd name="connsiteX1" fmla="*/ 1880231 w 2204024"/>
              <a:gd name="connsiteY1" fmla="*/ 0 h 2574079"/>
              <a:gd name="connsiteX2" fmla="*/ 2204024 w 2204024"/>
              <a:gd name="connsiteY2" fmla="*/ 323793 h 2574079"/>
              <a:gd name="connsiteX3" fmla="*/ 2204024 w 2204024"/>
              <a:gd name="connsiteY3" fmla="*/ 2250286 h 2574079"/>
              <a:gd name="connsiteX4" fmla="*/ 1880231 w 2204024"/>
              <a:gd name="connsiteY4" fmla="*/ 2574079 h 2574079"/>
              <a:gd name="connsiteX5" fmla="*/ 323793 w 2204024"/>
              <a:gd name="connsiteY5" fmla="*/ 2574079 h 2574079"/>
              <a:gd name="connsiteX6" fmla="*/ 0 w 2204024"/>
              <a:gd name="connsiteY6" fmla="*/ 2250286 h 2574079"/>
              <a:gd name="connsiteX7" fmla="*/ 0 w 2204024"/>
              <a:gd name="connsiteY7" fmla="*/ 323793 h 2574079"/>
              <a:gd name="connsiteX8" fmla="*/ 323793 w 2204024"/>
              <a:gd name="connsiteY8" fmla="*/ 0 h 2574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04024" h="2574079">
                <a:moveTo>
                  <a:pt x="323793" y="0"/>
                </a:moveTo>
                <a:lnTo>
                  <a:pt x="1880231" y="0"/>
                </a:lnTo>
                <a:cubicBezTo>
                  <a:pt x="2059057" y="0"/>
                  <a:pt x="2204024" y="144967"/>
                  <a:pt x="2204024" y="323793"/>
                </a:cubicBezTo>
                <a:lnTo>
                  <a:pt x="2204024" y="2250286"/>
                </a:lnTo>
                <a:cubicBezTo>
                  <a:pt x="2204024" y="2429112"/>
                  <a:pt x="2059057" y="2574079"/>
                  <a:pt x="1880231" y="2574079"/>
                </a:cubicBezTo>
                <a:lnTo>
                  <a:pt x="323793" y="2574079"/>
                </a:lnTo>
                <a:cubicBezTo>
                  <a:pt x="144967" y="2574079"/>
                  <a:pt x="0" y="2429112"/>
                  <a:pt x="0" y="2250286"/>
                </a:cubicBezTo>
                <a:lnTo>
                  <a:pt x="0" y="323793"/>
                </a:lnTo>
                <a:cubicBezTo>
                  <a:pt x="0" y="144967"/>
                  <a:pt x="144967" y="0"/>
                  <a:pt x="32379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861AF22D-0971-B3C5-F8E9-6A63A1568700}"/>
              </a:ext>
            </a:extLst>
          </p:cNvPr>
          <p:cNvSpPr/>
          <p:nvPr/>
        </p:nvSpPr>
        <p:spPr>
          <a:xfrm>
            <a:off x="2198" y="0"/>
            <a:ext cx="3151414" cy="9906000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uadroTexto 350">
            <a:extLst>
              <a:ext uri="{FF2B5EF4-FFF2-40B4-BE49-F238E27FC236}">
                <a16:creationId xmlns:a16="http://schemas.microsoft.com/office/drawing/2014/main" id="{48497727-CA00-C7AD-6B0E-A4F5E94C9EFA}"/>
              </a:ext>
            </a:extLst>
          </p:cNvPr>
          <p:cNvSpPr txBox="1"/>
          <p:nvPr/>
        </p:nvSpPr>
        <p:spPr>
          <a:xfrm>
            <a:off x="3428999" y="394033"/>
            <a:ext cx="3140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Profile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F243F9-E7E6-F624-5C6A-A52F49386FCA}"/>
              </a:ext>
            </a:extLst>
          </p:cNvPr>
          <p:cNvSpPr txBox="1"/>
          <p:nvPr/>
        </p:nvSpPr>
        <p:spPr>
          <a:xfrm>
            <a:off x="3428999" y="828405"/>
            <a:ext cx="3140855" cy="1602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Aspiring business marketing professionals must acquire general marketing and customer service skills. They also must be able to match their firm's products and strengths with the needs of a target market. To ensure profitability, business-to-business marketers.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D173B1B-38BC-FB37-5277-1A708AE6B83C}"/>
              </a:ext>
            </a:extLst>
          </p:cNvPr>
          <p:cNvSpPr txBox="1"/>
          <p:nvPr/>
        </p:nvSpPr>
        <p:spPr>
          <a:xfrm>
            <a:off x="3429000" y="3648378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Marketing, (2012-2016)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438BD87-14E0-7453-4A15-6A703B815157}"/>
              </a:ext>
            </a:extLst>
          </p:cNvPr>
          <p:cNvSpPr txBox="1"/>
          <p:nvPr/>
        </p:nvSpPr>
        <p:spPr>
          <a:xfrm>
            <a:off x="3429000" y="3353554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Texas University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E4FA66C-8A4D-A261-C8A2-8B50510D7AD2}"/>
              </a:ext>
            </a:extLst>
          </p:cNvPr>
          <p:cNvSpPr txBox="1"/>
          <p:nvPr/>
        </p:nvSpPr>
        <p:spPr>
          <a:xfrm>
            <a:off x="3429000" y="4364621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Marketing, (2017-2018)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FC6C988-4161-8586-F1DC-98B030BBE6B8}"/>
              </a:ext>
            </a:extLst>
          </p:cNvPr>
          <p:cNvSpPr txBox="1"/>
          <p:nvPr/>
        </p:nvSpPr>
        <p:spPr>
          <a:xfrm>
            <a:off x="3429000" y="4069797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Canada Master University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4A50AF-F09D-BD8D-1AD9-E35CB9822380}"/>
              </a:ext>
            </a:extLst>
          </p:cNvPr>
          <p:cNvSpPr txBox="1"/>
          <p:nvPr/>
        </p:nvSpPr>
        <p:spPr>
          <a:xfrm>
            <a:off x="3429000" y="5075709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Innovation, (2021-2022)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9742628-AE41-F686-DEF5-C40C7AFBE067}"/>
              </a:ext>
            </a:extLst>
          </p:cNvPr>
          <p:cNvSpPr txBox="1"/>
          <p:nvPr/>
        </p:nvSpPr>
        <p:spPr>
          <a:xfrm>
            <a:off x="3429000" y="4780885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Spain Master University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4DDE31B-716E-9E31-C85F-ACDD9712429B}"/>
              </a:ext>
            </a:extLst>
          </p:cNvPr>
          <p:cNvSpPr txBox="1"/>
          <p:nvPr/>
        </p:nvSpPr>
        <p:spPr>
          <a:xfrm>
            <a:off x="3429000" y="6574679"/>
            <a:ext cx="3140855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16F6849-41A1-15E8-29BF-DE6235DBEC07}"/>
              </a:ext>
            </a:extLst>
          </p:cNvPr>
          <p:cNvSpPr txBox="1"/>
          <p:nvPr/>
        </p:nvSpPr>
        <p:spPr>
          <a:xfrm>
            <a:off x="3429000" y="6279855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Company Name, 2017-2019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1AA2D54-8F32-38F3-DF27-E1ECF8FF11C1}"/>
              </a:ext>
            </a:extLst>
          </p:cNvPr>
          <p:cNvSpPr txBox="1"/>
          <p:nvPr/>
        </p:nvSpPr>
        <p:spPr>
          <a:xfrm>
            <a:off x="3429000" y="7796399"/>
            <a:ext cx="3140855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 aspiring business marketing professionals.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B42EE45-8A35-3DC8-C0B3-A647E0C257C6}"/>
              </a:ext>
            </a:extLst>
          </p:cNvPr>
          <p:cNvSpPr txBox="1"/>
          <p:nvPr/>
        </p:nvSpPr>
        <p:spPr>
          <a:xfrm>
            <a:off x="3429000" y="7501575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Company Name, 2019-2020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C425E76-7E51-247F-2F5E-E23B14C5AAAD}"/>
              </a:ext>
            </a:extLst>
          </p:cNvPr>
          <p:cNvSpPr txBox="1"/>
          <p:nvPr/>
        </p:nvSpPr>
        <p:spPr>
          <a:xfrm>
            <a:off x="3429000" y="8997620"/>
            <a:ext cx="3140855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F9210C1-2278-04DA-3197-C3A49630160D}"/>
              </a:ext>
            </a:extLst>
          </p:cNvPr>
          <p:cNvSpPr txBox="1"/>
          <p:nvPr/>
        </p:nvSpPr>
        <p:spPr>
          <a:xfrm>
            <a:off x="3429000" y="8702796"/>
            <a:ext cx="3140855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tx2"/>
                </a:solidFill>
                <a:latin typeface="Rubik Medium" pitchFamily="2" charset="-79"/>
                <a:ea typeface="Lato Light" panose="020F0502020204030203" pitchFamily="34" charset="0"/>
                <a:cs typeface="Rubik Medium" pitchFamily="2" charset="-79"/>
              </a:rPr>
              <a:t>Company Name, 2021-Now</a:t>
            </a:r>
          </a:p>
        </p:txBody>
      </p:sp>
      <p:sp>
        <p:nvSpPr>
          <p:cNvPr id="68" name="CuadroTexto 350">
            <a:extLst>
              <a:ext uri="{FF2B5EF4-FFF2-40B4-BE49-F238E27FC236}">
                <a16:creationId xmlns:a16="http://schemas.microsoft.com/office/drawing/2014/main" id="{9CA37C9B-C0F2-FF21-58D6-94F593FF7490}"/>
              </a:ext>
            </a:extLst>
          </p:cNvPr>
          <p:cNvSpPr txBox="1"/>
          <p:nvPr/>
        </p:nvSpPr>
        <p:spPr>
          <a:xfrm>
            <a:off x="3429000" y="2913532"/>
            <a:ext cx="3140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Education</a:t>
            </a:r>
          </a:p>
        </p:txBody>
      </p:sp>
      <p:sp>
        <p:nvSpPr>
          <p:cNvPr id="69" name="CuadroTexto 350">
            <a:extLst>
              <a:ext uri="{FF2B5EF4-FFF2-40B4-BE49-F238E27FC236}">
                <a16:creationId xmlns:a16="http://schemas.microsoft.com/office/drawing/2014/main" id="{49E9CFED-922E-96FD-90C0-C0CA6E5F92AB}"/>
              </a:ext>
            </a:extLst>
          </p:cNvPr>
          <p:cNvSpPr txBox="1"/>
          <p:nvPr/>
        </p:nvSpPr>
        <p:spPr>
          <a:xfrm>
            <a:off x="3429000" y="5852786"/>
            <a:ext cx="3140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Work Experience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611EA98-8BCB-D53A-99FC-2351778EB996}"/>
              </a:ext>
            </a:extLst>
          </p:cNvPr>
          <p:cNvCxnSpPr/>
          <p:nvPr/>
        </p:nvCxnSpPr>
        <p:spPr>
          <a:xfrm>
            <a:off x="3428999" y="745353"/>
            <a:ext cx="2986314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597CF92-B3CF-AF95-2086-83F413C7F321}"/>
              </a:ext>
            </a:extLst>
          </p:cNvPr>
          <p:cNvCxnSpPr/>
          <p:nvPr/>
        </p:nvCxnSpPr>
        <p:spPr>
          <a:xfrm>
            <a:off x="3429000" y="3265997"/>
            <a:ext cx="2986314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57280AB-32EE-CAB9-1ECF-0B55E4CD0084}"/>
              </a:ext>
            </a:extLst>
          </p:cNvPr>
          <p:cNvCxnSpPr/>
          <p:nvPr/>
        </p:nvCxnSpPr>
        <p:spPr>
          <a:xfrm>
            <a:off x="3429000" y="6209092"/>
            <a:ext cx="2986314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uadroTexto 350">
            <a:extLst>
              <a:ext uri="{FF2B5EF4-FFF2-40B4-BE49-F238E27FC236}">
                <a16:creationId xmlns:a16="http://schemas.microsoft.com/office/drawing/2014/main" id="{BA4BDB74-E964-18C1-BE68-91EB26083B6D}"/>
              </a:ext>
            </a:extLst>
          </p:cNvPr>
          <p:cNvSpPr txBox="1"/>
          <p:nvPr/>
        </p:nvSpPr>
        <p:spPr>
          <a:xfrm>
            <a:off x="472815" y="394033"/>
            <a:ext cx="2210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Mike Brown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2F146C-751E-16D2-D003-0E11A4CA2E0B}"/>
              </a:ext>
            </a:extLst>
          </p:cNvPr>
          <p:cNvGrpSpPr/>
          <p:nvPr/>
        </p:nvGrpSpPr>
        <p:grpSpPr>
          <a:xfrm>
            <a:off x="472815" y="4711598"/>
            <a:ext cx="2210181" cy="351320"/>
            <a:chOff x="472815" y="5404073"/>
            <a:chExt cx="3140856" cy="351320"/>
          </a:xfrm>
        </p:grpSpPr>
        <p:sp>
          <p:nvSpPr>
            <p:cNvPr id="88" name="CuadroTexto 350">
              <a:extLst>
                <a:ext uri="{FF2B5EF4-FFF2-40B4-BE49-F238E27FC236}">
                  <a16:creationId xmlns:a16="http://schemas.microsoft.com/office/drawing/2014/main" id="{CAD14780-4170-B7D2-BD59-DBDCAE4DE22A}"/>
                </a:ext>
              </a:extLst>
            </p:cNvPr>
            <p:cNvSpPr txBox="1"/>
            <p:nvPr/>
          </p:nvSpPr>
          <p:spPr>
            <a:xfrm>
              <a:off x="472815" y="5404073"/>
              <a:ext cx="31408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  <a:latin typeface="Rubik SemiBold" pitchFamily="2" charset="-79"/>
                  <a:ea typeface="Lato Heavy" charset="0"/>
                  <a:cs typeface="Rubik SemiBold" pitchFamily="2" charset="-79"/>
                </a:rPr>
                <a:t>Contact</a:t>
              </a: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8AA1FF8-2BDD-1C2E-4483-9B13FC044206}"/>
                </a:ext>
              </a:extLst>
            </p:cNvPr>
            <p:cNvCxnSpPr>
              <a:cxnSpLocks/>
            </p:cNvCxnSpPr>
            <p:nvPr/>
          </p:nvCxnSpPr>
          <p:spPr>
            <a:xfrm>
              <a:off x="472815" y="5755393"/>
              <a:ext cx="3140856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CuadroTexto 350">
            <a:extLst>
              <a:ext uri="{FF2B5EF4-FFF2-40B4-BE49-F238E27FC236}">
                <a16:creationId xmlns:a16="http://schemas.microsoft.com/office/drawing/2014/main" id="{FB366461-86A8-A6E6-E08F-490E23F5A0D7}"/>
              </a:ext>
            </a:extLst>
          </p:cNvPr>
          <p:cNvSpPr txBox="1"/>
          <p:nvPr/>
        </p:nvSpPr>
        <p:spPr>
          <a:xfrm>
            <a:off x="472815" y="1053504"/>
            <a:ext cx="2210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Business Marketing</a:t>
            </a: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A8FBBAF-508F-9572-F8BE-BFA5AE80DDB9}"/>
              </a:ext>
            </a:extLst>
          </p:cNvPr>
          <p:cNvCxnSpPr>
            <a:cxnSpLocks/>
          </p:cNvCxnSpPr>
          <p:nvPr/>
        </p:nvCxnSpPr>
        <p:spPr>
          <a:xfrm>
            <a:off x="472815" y="953671"/>
            <a:ext cx="2210181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70366D19-5437-500E-B129-714FCE53884E}"/>
              </a:ext>
            </a:extLst>
          </p:cNvPr>
          <p:cNvGrpSpPr/>
          <p:nvPr/>
        </p:nvGrpSpPr>
        <p:grpSpPr>
          <a:xfrm>
            <a:off x="568714" y="5290897"/>
            <a:ext cx="2108123" cy="1425767"/>
            <a:chOff x="568714" y="5039735"/>
            <a:chExt cx="2108123" cy="1425767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58DD293-13A3-F3AA-08E7-61AE9E292B1D}"/>
                </a:ext>
              </a:extLst>
            </p:cNvPr>
            <p:cNvSpPr txBox="1"/>
            <p:nvPr/>
          </p:nvSpPr>
          <p:spPr>
            <a:xfrm>
              <a:off x="892098" y="5039735"/>
              <a:ext cx="1784739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(123) 456 7890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607490F-6BFA-D7D2-4510-778DCCE5B93C}"/>
                </a:ext>
              </a:extLst>
            </p:cNvPr>
            <p:cNvSpPr txBox="1"/>
            <p:nvPr/>
          </p:nvSpPr>
          <p:spPr>
            <a:xfrm>
              <a:off x="892098" y="5487797"/>
              <a:ext cx="1784739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name@mail.com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E1968A9C-D804-794C-1C9E-07DADE781FBE}"/>
                </a:ext>
              </a:extLst>
            </p:cNvPr>
            <p:cNvSpPr txBox="1"/>
            <p:nvPr/>
          </p:nvSpPr>
          <p:spPr>
            <a:xfrm>
              <a:off x="892098" y="5952669"/>
              <a:ext cx="1784739" cy="512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1234 Street Name, City, State, Country 12345</a:t>
              </a:r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46887180-367C-A350-88AD-7CAD68E0F35E}"/>
                </a:ext>
              </a:extLst>
            </p:cNvPr>
            <p:cNvSpPr/>
            <p:nvPr/>
          </p:nvSpPr>
          <p:spPr>
            <a:xfrm>
              <a:off x="580590" y="5104159"/>
              <a:ext cx="173814" cy="173858"/>
            </a:xfrm>
            <a:custGeom>
              <a:avLst/>
              <a:gdLst>
                <a:gd name="connsiteX0" fmla="*/ 2118401 w 2166363"/>
                <a:gd name="connsiteY0" fmla="*/ 1615985 h 2166908"/>
                <a:gd name="connsiteX1" fmla="*/ 1819888 w 2166363"/>
                <a:gd name="connsiteY1" fmla="*/ 1367859 h 2166908"/>
                <a:gd name="connsiteX2" fmla="*/ 1288869 w 2166363"/>
                <a:gd name="connsiteY2" fmla="*/ 1608270 h 2166908"/>
                <a:gd name="connsiteX3" fmla="*/ 875579 w 2166363"/>
                <a:gd name="connsiteY3" fmla="*/ 1290802 h 2166908"/>
                <a:gd name="connsiteX4" fmla="*/ 558111 w 2166363"/>
                <a:gd name="connsiteY4" fmla="*/ 877512 h 2166908"/>
                <a:gd name="connsiteX5" fmla="*/ 798522 w 2166363"/>
                <a:gd name="connsiteY5" fmla="*/ 346493 h 2166908"/>
                <a:gd name="connsiteX6" fmla="*/ 550872 w 2166363"/>
                <a:gd name="connsiteY6" fmla="*/ 47980 h 2166908"/>
                <a:gd name="connsiteX7" fmla="*/ 566779 w 2166363"/>
                <a:gd name="connsiteY7" fmla="*/ 1566169 h 2166908"/>
                <a:gd name="connsiteX8" fmla="*/ 583733 w 2166363"/>
                <a:gd name="connsiteY8" fmla="*/ 1583029 h 2166908"/>
                <a:gd name="connsiteX9" fmla="*/ 600688 w 2166363"/>
                <a:gd name="connsiteY9" fmla="*/ 1600078 h 2166908"/>
                <a:gd name="connsiteX10" fmla="*/ 2118401 w 2166363"/>
                <a:gd name="connsiteY10" fmla="*/ 1615985 h 216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6363" h="2166908">
                  <a:moveTo>
                    <a:pt x="2118401" y="1615985"/>
                  </a:moveTo>
                  <a:lnTo>
                    <a:pt x="1819888" y="1367859"/>
                  </a:lnTo>
                  <a:cubicBezTo>
                    <a:pt x="1629388" y="1177359"/>
                    <a:pt x="1289822" y="1607318"/>
                    <a:pt x="1288869" y="1608270"/>
                  </a:cubicBezTo>
                  <a:cubicBezTo>
                    <a:pt x="1262390" y="1634654"/>
                    <a:pt x="1049601" y="1464728"/>
                    <a:pt x="875579" y="1290802"/>
                  </a:cubicBezTo>
                  <a:cubicBezTo>
                    <a:pt x="701558" y="1116875"/>
                    <a:pt x="531727" y="903992"/>
                    <a:pt x="558111" y="877512"/>
                  </a:cubicBezTo>
                  <a:cubicBezTo>
                    <a:pt x="559159" y="876560"/>
                    <a:pt x="989117" y="537089"/>
                    <a:pt x="798522" y="346493"/>
                  </a:cubicBezTo>
                  <a:lnTo>
                    <a:pt x="550872" y="47980"/>
                  </a:lnTo>
                  <a:cubicBezTo>
                    <a:pt x="283505" y="-185002"/>
                    <a:pt x="-550980" y="448030"/>
                    <a:pt x="566779" y="1566169"/>
                  </a:cubicBezTo>
                  <a:lnTo>
                    <a:pt x="583733" y="1583029"/>
                  </a:lnTo>
                  <a:lnTo>
                    <a:pt x="600688" y="1600078"/>
                  </a:lnTo>
                  <a:cubicBezTo>
                    <a:pt x="1717970" y="2717837"/>
                    <a:pt x="2351383" y="1883543"/>
                    <a:pt x="2118401" y="1615985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8" name="Graphic 12">
              <a:extLst>
                <a:ext uri="{FF2B5EF4-FFF2-40B4-BE49-F238E27FC236}">
                  <a16:creationId xmlns:a16="http://schemas.microsoft.com/office/drawing/2014/main" id="{8C3A8681-7B8C-D321-3D5E-7CFACE78378E}"/>
                </a:ext>
              </a:extLst>
            </p:cNvPr>
            <p:cNvGrpSpPr/>
            <p:nvPr/>
          </p:nvGrpSpPr>
          <p:grpSpPr>
            <a:xfrm>
              <a:off x="568714" y="5581282"/>
              <a:ext cx="192374" cy="142358"/>
              <a:chOff x="2328576" y="4138612"/>
              <a:chExt cx="2200846" cy="1628679"/>
            </a:xfrm>
            <a:solidFill>
              <a:schemeClr val="accent1"/>
            </a:solidFill>
          </p:grpSpPr>
          <p:sp>
            <p:nvSpPr>
              <p:cNvPr id="99" name="Freeform 98">
                <a:extLst>
                  <a:ext uri="{FF2B5EF4-FFF2-40B4-BE49-F238E27FC236}">
                    <a16:creationId xmlns:a16="http://schemas.microsoft.com/office/drawing/2014/main" id="{B2B5619B-1ED2-7FEE-8C04-BA9D1B851CEE}"/>
                  </a:ext>
                </a:extLst>
              </p:cNvPr>
              <p:cNvSpPr/>
              <p:nvPr/>
            </p:nvSpPr>
            <p:spPr>
              <a:xfrm>
                <a:off x="2361914" y="4138612"/>
                <a:ext cx="2133885" cy="778018"/>
              </a:xfrm>
              <a:custGeom>
                <a:avLst/>
                <a:gdLst>
                  <a:gd name="connsiteX0" fmla="*/ 1977009 w 2133885"/>
                  <a:gd name="connsiteY0" fmla="*/ 0 h 778018"/>
                  <a:gd name="connsiteX1" fmla="*/ 157163 w 2133885"/>
                  <a:gd name="connsiteY1" fmla="*/ 0 h 778018"/>
                  <a:gd name="connsiteX2" fmla="*/ 0 w 2133885"/>
                  <a:gd name="connsiteY2" fmla="*/ 82963 h 778018"/>
                  <a:gd name="connsiteX3" fmla="*/ 909828 w 2133885"/>
                  <a:gd name="connsiteY3" fmla="*/ 728091 h 778018"/>
                  <a:gd name="connsiteX4" fmla="*/ 1224153 w 2133885"/>
                  <a:gd name="connsiteY4" fmla="*/ 728091 h 778018"/>
                  <a:gd name="connsiteX5" fmla="*/ 2133886 w 2133885"/>
                  <a:gd name="connsiteY5" fmla="*/ 82963 h 778018"/>
                  <a:gd name="connsiteX6" fmla="*/ 1977009 w 2133885"/>
                  <a:gd name="connsiteY6" fmla="*/ 0 h 778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33885" h="778018">
                    <a:moveTo>
                      <a:pt x="1977009" y="0"/>
                    </a:moveTo>
                    <a:lnTo>
                      <a:pt x="157163" y="0"/>
                    </a:lnTo>
                    <a:cubicBezTo>
                      <a:pt x="94297" y="29"/>
                      <a:pt x="35490" y="31070"/>
                      <a:pt x="0" y="82963"/>
                    </a:cubicBezTo>
                    <a:lnTo>
                      <a:pt x="909828" y="728091"/>
                    </a:lnTo>
                    <a:cubicBezTo>
                      <a:pt x="1004030" y="794661"/>
                      <a:pt x="1129951" y="794661"/>
                      <a:pt x="1224153" y="728091"/>
                    </a:cubicBezTo>
                    <a:lnTo>
                      <a:pt x="2133886" y="82963"/>
                    </a:lnTo>
                    <a:cubicBezTo>
                      <a:pt x="2098453" y="31156"/>
                      <a:pt x="2039779" y="124"/>
                      <a:pt x="1977009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 99">
                <a:extLst>
                  <a:ext uri="{FF2B5EF4-FFF2-40B4-BE49-F238E27FC236}">
                    <a16:creationId xmlns:a16="http://schemas.microsoft.com/office/drawing/2014/main" id="{383C6E27-5E3F-360C-32B7-E9BC5AB84D33}"/>
                  </a:ext>
                </a:extLst>
              </p:cNvPr>
              <p:cNvSpPr/>
              <p:nvPr/>
            </p:nvSpPr>
            <p:spPr>
              <a:xfrm>
                <a:off x="2328576" y="4364640"/>
                <a:ext cx="2200846" cy="1402651"/>
              </a:xfrm>
              <a:custGeom>
                <a:avLst/>
                <a:gdLst>
                  <a:gd name="connsiteX0" fmla="*/ 1336262 w 2200846"/>
                  <a:gd name="connsiteY0" fmla="*/ 612934 h 1402651"/>
                  <a:gd name="connsiteX1" fmla="*/ 864489 w 2200846"/>
                  <a:gd name="connsiteY1" fmla="*/ 612934 h 1402651"/>
                  <a:gd name="connsiteX2" fmla="*/ 0 w 2200846"/>
                  <a:gd name="connsiteY2" fmla="*/ 0 h 1402651"/>
                  <a:gd name="connsiteX3" fmla="*/ 0 w 2200846"/>
                  <a:gd name="connsiteY3" fmla="*/ 1212152 h 1402651"/>
                  <a:gd name="connsiteX4" fmla="*/ 190500 w 2200846"/>
                  <a:gd name="connsiteY4" fmla="*/ 1402652 h 1402651"/>
                  <a:gd name="connsiteX5" fmla="*/ 2010347 w 2200846"/>
                  <a:gd name="connsiteY5" fmla="*/ 1402652 h 1402651"/>
                  <a:gd name="connsiteX6" fmla="*/ 2200847 w 2200846"/>
                  <a:gd name="connsiteY6" fmla="*/ 1212152 h 1402651"/>
                  <a:gd name="connsiteX7" fmla="*/ 2200847 w 2200846"/>
                  <a:gd name="connsiteY7" fmla="*/ 0 h 1402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00846" h="1402651">
                    <a:moveTo>
                      <a:pt x="1336262" y="612934"/>
                    </a:moveTo>
                    <a:cubicBezTo>
                      <a:pt x="1194921" y="712994"/>
                      <a:pt x="1005830" y="712994"/>
                      <a:pt x="864489" y="612934"/>
                    </a:cubicBezTo>
                    <a:lnTo>
                      <a:pt x="0" y="0"/>
                    </a:lnTo>
                    <a:lnTo>
                      <a:pt x="0" y="1212152"/>
                    </a:lnTo>
                    <a:cubicBezTo>
                      <a:pt x="0" y="1317365"/>
                      <a:pt x="85287" y="1402652"/>
                      <a:pt x="190500" y="1402652"/>
                    </a:cubicBezTo>
                    <a:lnTo>
                      <a:pt x="2010347" y="1402652"/>
                    </a:lnTo>
                    <a:cubicBezTo>
                      <a:pt x="2115560" y="1402652"/>
                      <a:pt x="2200847" y="1317365"/>
                      <a:pt x="2200847" y="1212152"/>
                    </a:cubicBezTo>
                    <a:lnTo>
                      <a:pt x="2200847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3" name="Graphic 27">
              <a:extLst>
                <a:ext uri="{FF2B5EF4-FFF2-40B4-BE49-F238E27FC236}">
                  <a16:creationId xmlns:a16="http://schemas.microsoft.com/office/drawing/2014/main" id="{75B89591-D178-FEC0-BF76-C26ED6D3CB4E}"/>
                </a:ext>
              </a:extLst>
            </p:cNvPr>
            <p:cNvSpPr/>
            <p:nvPr/>
          </p:nvSpPr>
          <p:spPr>
            <a:xfrm>
              <a:off x="596982" y="5997385"/>
              <a:ext cx="135814" cy="203720"/>
            </a:xfrm>
            <a:custGeom>
              <a:avLst/>
              <a:gdLst>
                <a:gd name="connsiteX0" fmla="*/ 1625603 w 3251206"/>
                <a:gd name="connsiteY0" fmla="*/ 0 h 4876800"/>
                <a:gd name="connsiteX1" fmla="*/ 0 w 3251206"/>
                <a:gd name="connsiteY1" fmla="*/ 1625603 h 4876800"/>
                <a:gd name="connsiteX2" fmla="*/ 195167 w 3251206"/>
                <a:gd name="connsiteY2" fmla="*/ 2398119 h 4876800"/>
                <a:gd name="connsiteX3" fmla="*/ 1536706 w 3251206"/>
                <a:gd name="connsiteY3" fmla="*/ 4824413 h 4876800"/>
                <a:gd name="connsiteX4" fmla="*/ 1625603 w 3251206"/>
                <a:gd name="connsiteY4" fmla="*/ 4876800 h 4876800"/>
                <a:gd name="connsiteX5" fmla="*/ 1714500 w 3251206"/>
                <a:gd name="connsiteY5" fmla="*/ 4824413 h 4876800"/>
                <a:gd name="connsiteX6" fmla="*/ 3056535 w 3251206"/>
                <a:gd name="connsiteY6" fmla="*/ 2397319 h 4876800"/>
                <a:gd name="connsiteX7" fmla="*/ 3251206 w 3251206"/>
                <a:gd name="connsiteY7" fmla="*/ 1625594 h 4876800"/>
                <a:gd name="connsiteX8" fmla="*/ 1625603 w 3251206"/>
                <a:gd name="connsiteY8" fmla="*/ 0 h 4876800"/>
                <a:gd name="connsiteX9" fmla="*/ 1625603 w 3251206"/>
                <a:gd name="connsiteY9" fmla="*/ 2438400 h 4876800"/>
                <a:gd name="connsiteX10" fmla="*/ 812806 w 3251206"/>
                <a:gd name="connsiteY10" fmla="*/ 1625603 h 4876800"/>
                <a:gd name="connsiteX11" fmla="*/ 1625603 w 3251206"/>
                <a:gd name="connsiteY11" fmla="*/ 812806 h 4876800"/>
                <a:gd name="connsiteX12" fmla="*/ 2438400 w 3251206"/>
                <a:gd name="connsiteY12" fmla="*/ 1625603 h 4876800"/>
                <a:gd name="connsiteX13" fmla="*/ 1625603 w 3251206"/>
                <a:gd name="connsiteY13" fmla="*/ 243840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51206" h="4876800">
                  <a:moveTo>
                    <a:pt x="1625603" y="0"/>
                  </a:moveTo>
                  <a:cubicBezTo>
                    <a:pt x="729263" y="0"/>
                    <a:pt x="0" y="729263"/>
                    <a:pt x="0" y="1625603"/>
                  </a:cubicBezTo>
                  <a:cubicBezTo>
                    <a:pt x="0" y="1894685"/>
                    <a:pt x="67275" y="2161480"/>
                    <a:pt x="195167" y="2398119"/>
                  </a:cubicBezTo>
                  <a:lnTo>
                    <a:pt x="1536706" y="4824413"/>
                  </a:lnTo>
                  <a:cubicBezTo>
                    <a:pt x="1554566" y="4856760"/>
                    <a:pt x="1588599" y="4876800"/>
                    <a:pt x="1625603" y="4876800"/>
                  </a:cubicBezTo>
                  <a:cubicBezTo>
                    <a:pt x="1662608" y="4876800"/>
                    <a:pt x="1696641" y="4856760"/>
                    <a:pt x="1714500" y="4824413"/>
                  </a:cubicBezTo>
                  <a:lnTo>
                    <a:pt x="3056535" y="2397319"/>
                  </a:lnTo>
                  <a:cubicBezTo>
                    <a:pt x="3183931" y="2161480"/>
                    <a:pt x="3251206" y="1894675"/>
                    <a:pt x="3251206" y="1625594"/>
                  </a:cubicBezTo>
                  <a:cubicBezTo>
                    <a:pt x="3251206" y="729263"/>
                    <a:pt x="2521944" y="0"/>
                    <a:pt x="1625603" y="0"/>
                  </a:cubicBezTo>
                  <a:close/>
                  <a:moveTo>
                    <a:pt x="1625603" y="2438400"/>
                  </a:moveTo>
                  <a:cubicBezTo>
                    <a:pt x="1177433" y="2438400"/>
                    <a:pt x="812806" y="2073773"/>
                    <a:pt x="812806" y="1625603"/>
                  </a:cubicBezTo>
                  <a:cubicBezTo>
                    <a:pt x="812806" y="1177433"/>
                    <a:pt x="1177433" y="812806"/>
                    <a:pt x="1625603" y="812806"/>
                  </a:cubicBezTo>
                  <a:cubicBezTo>
                    <a:pt x="2073774" y="812806"/>
                    <a:pt x="2438400" y="1177433"/>
                    <a:pt x="2438400" y="1625603"/>
                  </a:cubicBezTo>
                  <a:cubicBezTo>
                    <a:pt x="2438400" y="2073773"/>
                    <a:pt x="2073774" y="2438400"/>
                    <a:pt x="1625603" y="243840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8E9D5F4-9F1F-73CF-1AE0-56CAE7715E98}"/>
              </a:ext>
            </a:extLst>
          </p:cNvPr>
          <p:cNvGrpSpPr/>
          <p:nvPr/>
        </p:nvGrpSpPr>
        <p:grpSpPr>
          <a:xfrm>
            <a:off x="472815" y="7191619"/>
            <a:ext cx="2210181" cy="351320"/>
            <a:chOff x="472815" y="5404073"/>
            <a:chExt cx="3140856" cy="351320"/>
          </a:xfrm>
        </p:grpSpPr>
        <p:sp>
          <p:nvSpPr>
            <p:cNvPr id="105" name="CuadroTexto 350">
              <a:extLst>
                <a:ext uri="{FF2B5EF4-FFF2-40B4-BE49-F238E27FC236}">
                  <a16:creationId xmlns:a16="http://schemas.microsoft.com/office/drawing/2014/main" id="{A2DFC556-FA3A-AB10-F4B7-2F172184E178}"/>
                </a:ext>
              </a:extLst>
            </p:cNvPr>
            <p:cNvSpPr txBox="1"/>
            <p:nvPr/>
          </p:nvSpPr>
          <p:spPr>
            <a:xfrm>
              <a:off x="472815" y="5404073"/>
              <a:ext cx="31408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  <a:latin typeface="Rubik SemiBold" pitchFamily="2" charset="-79"/>
                  <a:ea typeface="Lato Heavy" charset="0"/>
                  <a:cs typeface="Rubik SemiBold" pitchFamily="2" charset="-79"/>
                </a:rPr>
                <a:t>Contact</a:t>
              </a:r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ED2BA8E7-8827-46A7-757A-D7F972C6C8B6}"/>
                </a:ext>
              </a:extLst>
            </p:cNvPr>
            <p:cNvCxnSpPr>
              <a:cxnSpLocks/>
            </p:cNvCxnSpPr>
            <p:nvPr/>
          </p:nvCxnSpPr>
          <p:spPr>
            <a:xfrm>
              <a:off x="472815" y="5755393"/>
              <a:ext cx="3140856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15.900.890">
            <a:extLst>
              <a:ext uri="{FF2B5EF4-FFF2-40B4-BE49-F238E27FC236}">
                <a16:creationId xmlns:a16="http://schemas.microsoft.com/office/drawing/2014/main" id="{19500D21-3CB8-15F1-E2ED-36037D9AAF9F}"/>
              </a:ext>
            </a:extLst>
          </p:cNvPr>
          <p:cNvSpPr txBox="1"/>
          <p:nvPr/>
        </p:nvSpPr>
        <p:spPr>
          <a:xfrm>
            <a:off x="472816" y="7785763"/>
            <a:ext cx="1640859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Presentations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109" name="15.900.890">
            <a:extLst>
              <a:ext uri="{FF2B5EF4-FFF2-40B4-BE49-F238E27FC236}">
                <a16:creationId xmlns:a16="http://schemas.microsoft.com/office/drawing/2014/main" id="{1914EADB-4FC3-0695-B0E8-BD4739DA2BC0}"/>
              </a:ext>
            </a:extLst>
          </p:cNvPr>
          <p:cNvSpPr txBox="1"/>
          <p:nvPr/>
        </p:nvSpPr>
        <p:spPr>
          <a:xfrm>
            <a:off x="472816" y="8189700"/>
            <a:ext cx="1640859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Marketing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110" name="15.900.890">
            <a:extLst>
              <a:ext uri="{FF2B5EF4-FFF2-40B4-BE49-F238E27FC236}">
                <a16:creationId xmlns:a16="http://schemas.microsoft.com/office/drawing/2014/main" id="{2E09C3ED-3840-2A14-F6F7-6BD3B56E766E}"/>
              </a:ext>
            </a:extLst>
          </p:cNvPr>
          <p:cNvSpPr txBox="1"/>
          <p:nvPr/>
        </p:nvSpPr>
        <p:spPr>
          <a:xfrm>
            <a:off x="472816" y="8589875"/>
            <a:ext cx="1640859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Creative Writing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111" name="15.900.890">
            <a:extLst>
              <a:ext uri="{FF2B5EF4-FFF2-40B4-BE49-F238E27FC236}">
                <a16:creationId xmlns:a16="http://schemas.microsoft.com/office/drawing/2014/main" id="{838D20DB-195B-CCF2-E36B-648E7F43BD88}"/>
              </a:ext>
            </a:extLst>
          </p:cNvPr>
          <p:cNvSpPr txBox="1"/>
          <p:nvPr/>
        </p:nvSpPr>
        <p:spPr>
          <a:xfrm>
            <a:off x="472816" y="8978657"/>
            <a:ext cx="1640859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t">
            <a:spAutoFit/>
          </a:bodyPr>
          <a:lstStyle>
            <a:lvl1pPr algn="l">
              <a:defRPr sz="2800" b="0">
                <a:solidFill>
                  <a:srgbClr val="2D3640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rPr>
              <a:t>Management</a:t>
            </a:r>
            <a:endParaRPr sz="1200" dirty="0">
              <a:solidFill>
                <a:schemeClr val="tx1"/>
              </a:solidFill>
              <a:latin typeface="Rubik Light" pitchFamily="2" charset="-79"/>
              <a:cs typeface="Rubik Light" pitchFamily="2" charset="-79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5E37B39-B7EE-24F9-B44F-2922AF4FBD9E}"/>
              </a:ext>
            </a:extLst>
          </p:cNvPr>
          <p:cNvCxnSpPr>
            <a:cxnSpLocks/>
          </p:cNvCxnSpPr>
          <p:nvPr/>
        </p:nvCxnSpPr>
        <p:spPr>
          <a:xfrm>
            <a:off x="500429" y="8109447"/>
            <a:ext cx="2176409" cy="0"/>
          </a:xfrm>
          <a:prstGeom prst="line">
            <a:avLst/>
          </a:prstGeom>
          <a:ln w="88900" cap="rnd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B4158621-D100-BBEC-15D7-8864DCC21A98}"/>
              </a:ext>
            </a:extLst>
          </p:cNvPr>
          <p:cNvCxnSpPr>
            <a:cxnSpLocks/>
          </p:cNvCxnSpPr>
          <p:nvPr/>
        </p:nvCxnSpPr>
        <p:spPr>
          <a:xfrm>
            <a:off x="500429" y="8513384"/>
            <a:ext cx="2176409" cy="0"/>
          </a:xfrm>
          <a:prstGeom prst="line">
            <a:avLst/>
          </a:prstGeom>
          <a:ln w="88900" cap="rnd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775DB4CC-F14D-EBA7-A1BE-C81A6474EFED}"/>
              </a:ext>
            </a:extLst>
          </p:cNvPr>
          <p:cNvCxnSpPr>
            <a:cxnSpLocks/>
          </p:cNvCxnSpPr>
          <p:nvPr/>
        </p:nvCxnSpPr>
        <p:spPr>
          <a:xfrm>
            <a:off x="500429" y="8913559"/>
            <a:ext cx="2176409" cy="0"/>
          </a:xfrm>
          <a:prstGeom prst="line">
            <a:avLst/>
          </a:prstGeom>
          <a:ln w="88900" cap="rnd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07C9A228-5513-419B-1F60-D9FFCEC207A2}"/>
              </a:ext>
            </a:extLst>
          </p:cNvPr>
          <p:cNvCxnSpPr>
            <a:cxnSpLocks/>
          </p:cNvCxnSpPr>
          <p:nvPr/>
        </p:nvCxnSpPr>
        <p:spPr>
          <a:xfrm>
            <a:off x="500429" y="9302341"/>
            <a:ext cx="2176409" cy="0"/>
          </a:xfrm>
          <a:prstGeom prst="line">
            <a:avLst/>
          </a:prstGeom>
          <a:ln w="88900" cap="rnd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51E8EAA3-5519-DEBF-5E34-34EFF15FD2B9}"/>
              </a:ext>
            </a:extLst>
          </p:cNvPr>
          <p:cNvSpPr/>
          <p:nvPr/>
        </p:nvSpPr>
        <p:spPr>
          <a:xfrm flipH="1">
            <a:off x="1980111" y="8038788"/>
            <a:ext cx="133564" cy="1335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0F031751-F44F-50AD-326F-4740D6CB305A}"/>
              </a:ext>
            </a:extLst>
          </p:cNvPr>
          <p:cNvSpPr/>
          <p:nvPr/>
        </p:nvSpPr>
        <p:spPr>
          <a:xfrm flipH="1">
            <a:off x="1846547" y="8442725"/>
            <a:ext cx="133564" cy="1335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E386C58A-4A94-6B91-7B88-6AA6B97FA41A}"/>
              </a:ext>
            </a:extLst>
          </p:cNvPr>
          <p:cNvSpPr/>
          <p:nvPr/>
        </p:nvSpPr>
        <p:spPr>
          <a:xfrm flipH="1">
            <a:off x="1159681" y="8845364"/>
            <a:ext cx="133564" cy="1335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B5A2982D-B3E8-3218-8B3B-569F11E12F0B}"/>
              </a:ext>
            </a:extLst>
          </p:cNvPr>
          <p:cNvSpPr/>
          <p:nvPr/>
        </p:nvSpPr>
        <p:spPr>
          <a:xfrm flipH="1">
            <a:off x="2184586" y="9235559"/>
            <a:ext cx="133564" cy="1335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101B9D6F-2FBF-9254-3B51-D261E2048A8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367" r="3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47147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0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FD8558"/>
      </a:accent1>
      <a:accent2>
        <a:srgbClr val="FB5752"/>
      </a:accent2>
      <a:accent3>
        <a:srgbClr val="E14084"/>
      </a:accent3>
      <a:accent4>
        <a:srgbClr val="F183B4"/>
      </a:accent4>
      <a:accent5>
        <a:srgbClr val="726F8C"/>
      </a:accent5>
      <a:accent6>
        <a:srgbClr val="E2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11425</TotalTime>
  <Words>157</Words>
  <Application>Microsoft Macintosh PowerPoint</Application>
  <PresentationFormat>A4 (210 x 297 mm)</PresentationFormat>
  <Paragraphs>28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Rubik Light</vt:lpstr>
      <vt:lpstr>Rubik Medium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1470</cp:revision>
  <dcterms:created xsi:type="dcterms:W3CDTF">2020-05-04T13:20:50Z</dcterms:created>
  <dcterms:modified xsi:type="dcterms:W3CDTF">2023-02-13T14:57:29Z</dcterms:modified>
</cp:coreProperties>
</file>