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3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5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FF045579-0F1C-6B4B-3077-D21695EA31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10000"/>
          </a:blip>
          <a:srcRect l="32693" r="32693"/>
          <a:stretch/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88DD22-1345-A09A-2A37-7D20995B6D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0301" y="423752"/>
            <a:ext cx="2244692" cy="2244804"/>
          </a:xfrm>
          <a:custGeom>
            <a:avLst/>
            <a:gdLst>
              <a:gd name="connsiteX0" fmla="*/ 1122389 w 2244692"/>
              <a:gd name="connsiteY0" fmla="*/ 0 h 2244804"/>
              <a:gd name="connsiteX1" fmla="*/ 1243667 w 2244692"/>
              <a:gd name="connsiteY1" fmla="*/ 44756 h 2244804"/>
              <a:gd name="connsiteX2" fmla="*/ 1422692 w 2244692"/>
              <a:gd name="connsiteY2" fmla="*/ 80336 h 2244804"/>
              <a:gd name="connsiteX3" fmla="*/ 1646870 w 2244692"/>
              <a:gd name="connsiteY3" fmla="*/ 173228 h 2244804"/>
              <a:gd name="connsiteX4" fmla="*/ 1798646 w 2244692"/>
              <a:gd name="connsiteY4" fmla="*/ 274675 h 2244804"/>
              <a:gd name="connsiteX5" fmla="*/ 1970129 w 2244692"/>
              <a:gd name="connsiteY5" fmla="*/ 446157 h 2244804"/>
              <a:gd name="connsiteX6" fmla="*/ 2071465 w 2244692"/>
              <a:gd name="connsiteY6" fmla="*/ 597935 h 2244804"/>
              <a:gd name="connsiteX7" fmla="*/ 2164355 w 2244692"/>
              <a:gd name="connsiteY7" fmla="*/ 822111 h 2244804"/>
              <a:gd name="connsiteX8" fmla="*/ 2199935 w 2244692"/>
              <a:gd name="connsiteY8" fmla="*/ 1001138 h 2244804"/>
              <a:gd name="connsiteX9" fmla="*/ 2199935 w 2244692"/>
              <a:gd name="connsiteY9" fmla="*/ 1243779 h 2244804"/>
              <a:gd name="connsiteX10" fmla="*/ 2164355 w 2244692"/>
              <a:gd name="connsiteY10" fmla="*/ 1422805 h 2244804"/>
              <a:gd name="connsiteX11" fmla="*/ 2071465 w 2244692"/>
              <a:gd name="connsiteY11" fmla="*/ 1646982 h 2244804"/>
              <a:gd name="connsiteX12" fmla="*/ 1970129 w 2244692"/>
              <a:gd name="connsiteY12" fmla="*/ 1798760 h 2244804"/>
              <a:gd name="connsiteX13" fmla="*/ 1798646 w 2244692"/>
              <a:gd name="connsiteY13" fmla="*/ 1970241 h 2244804"/>
              <a:gd name="connsiteX14" fmla="*/ 1646870 w 2244692"/>
              <a:gd name="connsiteY14" fmla="*/ 2071577 h 2244804"/>
              <a:gd name="connsiteX15" fmla="*/ 1422692 w 2244692"/>
              <a:gd name="connsiteY15" fmla="*/ 2164467 h 2244804"/>
              <a:gd name="connsiteX16" fmla="*/ 1243667 w 2244692"/>
              <a:gd name="connsiteY16" fmla="*/ 2200047 h 2244804"/>
              <a:gd name="connsiteX17" fmla="*/ 1001025 w 2244692"/>
              <a:gd name="connsiteY17" fmla="*/ 2200047 h 2244804"/>
              <a:gd name="connsiteX18" fmla="*/ 821999 w 2244692"/>
              <a:gd name="connsiteY18" fmla="*/ 2164467 h 2244804"/>
              <a:gd name="connsiteX19" fmla="*/ 597823 w 2244692"/>
              <a:gd name="connsiteY19" fmla="*/ 2071577 h 2244804"/>
              <a:gd name="connsiteX20" fmla="*/ 446045 w 2244692"/>
              <a:gd name="connsiteY20" fmla="*/ 1970241 h 2244804"/>
              <a:gd name="connsiteX21" fmla="*/ 274563 w 2244692"/>
              <a:gd name="connsiteY21" fmla="*/ 1798760 h 2244804"/>
              <a:gd name="connsiteX22" fmla="*/ 173228 w 2244692"/>
              <a:gd name="connsiteY22" fmla="*/ 1646982 h 2244804"/>
              <a:gd name="connsiteX23" fmla="*/ 80337 w 2244692"/>
              <a:gd name="connsiteY23" fmla="*/ 1422805 h 2244804"/>
              <a:gd name="connsiteX24" fmla="*/ 44756 w 2244692"/>
              <a:gd name="connsiteY24" fmla="*/ 1243779 h 2244804"/>
              <a:gd name="connsiteX25" fmla="*/ 44756 w 2244692"/>
              <a:gd name="connsiteY25" fmla="*/ 1001138 h 2244804"/>
              <a:gd name="connsiteX26" fmla="*/ 80337 w 2244692"/>
              <a:gd name="connsiteY26" fmla="*/ 822111 h 2244804"/>
              <a:gd name="connsiteX27" fmla="*/ 173228 w 2244692"/>
              <a:gd name="connsiteY27" fmla="*/ 597935 h 2244804"/>
              <a:gd name="connsiteX28" fmla="*/ 274563 w 2244692"/>
              <a:gd name="connsiteY28" fmla="*/ 446157 h 2244804"/>
              <a:gd name="connsiteX29" fmla="*/ 446045 w 2244692"/>
              <a:gd name="connsiteY29" fmla="*/ 274675 h 2244804"/>
              <a:gd name="connsiteX30" fmla="*/ 597823 w 2244692"/>
              <a:gd name="connsiteY30" fmla="*/ 173228 h 2244804"/>
              <a:gd name="connsiteX31" fmla="*/ 821999 w 2244692"/>
              <a:gd name="connsiteY31" fmla="*/ 80336 h 2244804"/>
              <a:gd name="connsiteX32" fmla="*/ 1001025 w 2244692"/>
              <a:gd name="connsiteY32" fmla="*/ 44756 h 2244804"/>
              <a:gd name="connsiteX33" fmla="*/ 1122389 w 2244692"/>
              <a:gd name="connsiteY33" fmla="*/ 0 h 2244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44692" h="2244804">
                <a:moveTo>
                  <a:pt x="1122389" y="0"/>
                </a:moveTo>
                <a:cubicBezTo>
                  <a:pt x="1165583" y="0"/>
                  <a:pt x="1208763" y="14919"/>
                  <a:pt x="1243667" y="44756"/>
                </a:cubicBezTo>
                <a:cubicBezTo>
                  <a:pt x="1293096" y="86867"/>
                  <a:pt x="1360878" y="100378"/>
                  <a:pt x="1422692" y="80336"/>
                </a:cubicBezTo>
                <a:cubicBezTo>
                  <a:pt x="1510067" y="51962"/>
                  <a:pt x="1605096" y="91371"/>
                  <a:pt x="1646870" y="173228"/>
                </a:cubicBezTo>
                <a:cubicBezTo>
                  <a:pt x="1676369" y="231213"/>
                  <a:pt x="1733904" y="269608"/>
                  <a:pt x="1798646" y="274675"/>
                </a:cubicBezTo>
                <a:cubicBezTo>
                  <a:pt x="1890187" y="281881"/>
                  <a:pt x="1962924" y="354617"/>
                  <a:pt x="1970129" y="446157"/>
                </a:cubicBezTo>
                <a:cubicBezTo>
                  <a:pt x="1975195" y="511012"/>
                  <a:pt x="2013590" y="568435"/>
                  <a:pt x="2071465" y="597935"/>
                </a:cubicBezTo>
                <a:cubicBezTo>
                  <a:pt x="2153320" y="639707"/>
                  <a:pt x="2192729" y="734738"/>
                  <a:pt x="2164355" y="822111"/>
                </a:cubicBezTo>
                <a:cubicBezTo>
                  <a:pt x="2144313" y="883926"/>
                  <a:pt x="2157712" y="951708"/>
                  <a:pt x="2199935" y="1001138"/>
                </a:cubicBezTo>
                <a:cubicBezTo>
                  <a:pt x="2259611" y="1071059"/>
                  <a:pt x="2259611" y="1173971"/>
                  <a:pt x="2199935" y="1243779"/>
                </a:cubicBezTo>
                <a:cubicBezTo>
                  <a:pt x="2157825" y="1293208"/>
                  <a:pt x="2144313" y="1360990"/>
                  <a:pt x="2164355" y="1422805"/>
                </a:cubicBezTo>
                <a:cubicBezTo>
                  <a:pt x="2192729" y="1510179"/>
                  <a:pt x="2153320" y="1605208"/>
                  <a:pt x="2071465" y="1646982"/>
                </a:cubicBezTo>
                <a:cubicBezTo>
                  <a:pt x="2013590" y="1676481"/>
                  <a:pt x="1975195" y="1734018"/>
                  <a:pt x="1970129" y="1798760"/>
                </a:cubicBezTo>
                <a:cubicBezTo>
                  <a:pt x="1962924" y="1890299"/>
                  <a:pt x="1890187" y="1963036"/>
                  <a:pt x="1798646" y="1970241"/>
                </a:cubicBezTo>
                <a:cubicBezTo>
                  <a:pt x="1733792" y="1975307"/>
                  <a:pt x="1676369" y="2013702"/>
                  <a:pt x="1646870" y="2071577"/>
                </a:cubicBezTo>
                <a:cubicBezTo>
                  <a:pt x="1605096" y="2153433"/>
                  <a:pt x="1510067" y="2192841"/>
                  <a:pt x="1422692" y="2164467"/>
                </a:cubicBezTo>
                <a:cubicBezTo>
                  <a:pt x="1360878" y="2144425"/>
                  <a:pt x="1293096" y="2157824"/>
                  <a:pt x="1243667" y="2200047"/>
                </a:cubicBezTo>
                <a:cubicBezTo>
                  <a:pt x="1173745" y="2259723"/>
                  <a:pt x="1070834" y="2259723"/>
                  <a:pt x="1001025" y="2200047"/>
                </a:cubicBezTo>
                <a:cubicBezTo>
                  <a:pt x="951596" y="2157937"/>
                  <a:pt x="883814" y="2144425"/>
                  <a:pt x="821999" y="2164467"/>
                </a:cubicBezTo>
                <a:cubicBezTo>
                  <a:pt x="734626" y="2192841"/>
                  <a:pt x="639595" y="2153433"/>
                  <a:pt x="597823" y="2071577"/>
                </a:cubicBezTo>
                <a:cubicBezTo>
                  <a:pt x="568323" y="2013702"/>
                  <a:pt x="510787" y="1975307"/>
                  <a:pt x="446045" y="1970241"/>
                </a:cubicBezTo>
                <a:cubicBezTo>
                  <a:pt x="354505" y="1963036"/>
                  <a:pt x="281769" y="1890299"/>
                  <a:pt x="274563" y="1798760"/>
                </a:cubicBezTo>
                <a:cubicBezTo>
                  <a:pt x="269496" y="1733904"/>
                  <a:pt x="231101" y="1676481"/>
                  <a:pt x="173228" y="1646982"/>
                </a:cubicBezTo>
                <a:cubicBezTo>
                  <a:pt x="91371" y="1605208"/>
                  <a:pt x="51962" y="1510179"/>
                  <a:pt x="80337" y="1422805"/>
                </a:cubicBezTo>
                <a:cubicBezTo>
                  <a:pt x="100378" y="1360990"/>
                  <a:pt x="86979" y="1293208"/>
                  <a:pt x="44756" y="1243779"/>
                </a:cubicBezTo>
                <a:cubicBezTo>
                  <a:pt x="-14918" y="1173858"/>
                  <a:pt x="-14918" y="1070946"/>
                  <a:pt x="44756" y="1001138"/>
                </a:cubicBezTo>
                <a:cubicBezTo>
                  <a:pt x="86867" y="951708"/>
                  <a:pt x="100378" y="883926"/>
                  <a:pt x="80337" y="822111"/>
                </a:cubicBezTo>
                <a:cubicBezTo>
                  <a:pt x="51962" y="734738"/>
                  <a:pt x="91371" y="639707"/>
                  <a:pt x="173228" y="597935"/>
                </a:cubicBezTo>
                <a:cubicBezTo>
                  <a:pt x="231101" y="568435"/>
                  <a:pt x="269496" y="510899"/>
                  <a:pt x="274563" y="446157"/>
                </a:cubicBezTo>
                <a:cubicBezTo>
                  <a:pt x="281769" y="354617"/>
                  <a:pt x="354505" y="281881"/>
                  <a:pt x="446045" y="274675"/>
                </a:cubicBezTo>
                <a:cubicBezTo>
                  <a:pt x="510900" y="269496"/>
                  <a:pt x="568323" y="231101"/>
                  <a:pt x="597823" y="173228"/>
                </a:cubicBezTo>
                <a:cubicBezTo>
                  <a:pt x="639595" y="91371"/>
                  <a:pt x="734626" y="51962"/>
                  <a:pt x="821999" y="80336"/>
                </a:cubicBezTo>
                <a:cubicBezTo>
                  <a:pt x="883814" y="100378"/>
                  <a:pt x="951596" y="86979"/>
                  <a:pt x="1001025" y="44756"/>
                </a:cubicBezTo>
                <a:cubicBezTo>
                  <a:pt x="1035986" y="14919"/>
                  <a:pt x="1079194" y="0"/>
                  <a:pt x="112238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8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C9AD3D-570D-3001-883B-7B06DCA8B36C}"/>
              </a:ext>
            </a:extLst>
          </p:cNvPr>
          <p:cNvCxnSpPr/>
          <p:nvPr/>
        </p:nvCxnSpPr>
        <p:spPr>
          <a:xfrm>
            <a:off x="0" y="3060443"/>
            <a:ext cx="6858000" cy="0"/>
          </a:xfrm>
          <a:prstGeom prst="line">
            <a:avLst/>
          </a:prstGeom>
          <a:ln w="1905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1663C57-4E3E-5133-A0F6-52E2E9DB0B51}"/>
              </a:ext>
            </a:extLst>
          </p:cNvPr>
          <p:cNvCxnSpPr>
            <a:cxnSpLocks/>
          </p:cNvCxnSpPr>
          <p:nvPr/>
        </p:nvCxnSpPr>
        <p:spPr>
          <a:xfrm>
            <a:off x="2711820" y="3060443"/>
            <a:ext cx="0" cy="6845557"/>
          </a:xfrm>
          <a:prstGeom prst="line">
            <a:avLst/>
          </a:prstGeom>
          <a:ln w="1905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350">
            <a:extLst>
              <a:ext uri="{FF2B5EF4-FFF2-40B4-BE49-F238E27FC236}">
                <a16:creationId xmlns:a16="http://schemas.microsoft.com/office/drawing/2014/main" id="{C9FC4856-ABAC-7231-18F7-5DC08C9BB126}"/>
              </a:ext>
            </a:extLst>
          </p:cNvPr>
          <p:cNvSpPr txBox="1"/>
          <p:nvPr/>
        </p:nvSpPr>
        <p:spPr>
          <a:xfrm>
            <a:off x="426891" y="1069099"/>
            <a:ext cx="3263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Rachel Smith</a:t>
            </a:r>
          </a:p>
        </p:txBody>
      </p:sp>
      <p:sp>
        <p:nvSpPr>
          <p:cNvPr id="52" name="CuadroTexto 350">
            <a:extLst>
              <a:ext uri="{FF2B5EF4-FFF2-40B4-BE49-F238E27FC236}">
                <a16:creationId xmlns:a16="http://schemas.microsoft.com/office/drawing/2014/main" id="{F3DFED73-46ED-5213-01DE-510DC63D417B}"/>
              </a:ext>
            </a:extLst>
          </p:cNvPr>
          <p:cNvSpPr txBox="1"/>
          <p:nvPr/>
        </p:nvSpPr>
        <p:spPr>
          <a:xfrm>
            <a:off x="426890" y="1653874"/>
            <a:ext cx="2917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ubik Light" pitchFamily="2" charset="-79"/>
                <a:ea typeface="Lato Heavy" charset="0"/>
                <a:cs typeface="Rubik Light" pitchFamily="2" charset="-79"/>
              </a:rPr>
              <a:t>Business Marketing</a:t>
            </a:r>
          </a:p>
        </p:txBody>
      </p:sp>
      <p:sp>
        <p:nvSpPr>
          <p:cNvPr id="53" name="CuadroTexto 350">
            <a:extLst>
              <a:ext uri="{FF2B5EF4-FFF2-40B4-BE49-F238E27FC236}">
                <a16:creationId xmlns:a16="http://schemas.microsoft.com/office/drawing/2014/main" id="{7855F450-9B7C-6FFA-6463-BC7777959314}"/>
              </a:ext>
            </a:extLst>
          </p:cNvPr>
          <p:cNvSpPr txBox="1"/>
          <p:nvPr/>
        </p:nvSpPr>
        <p:spPr>
          <a:xfrm>
            <a:off x="426890" y="3375615"/>
            <a:ext cx="2109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Contact 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7FAC71-45A7-F12F-E309-7EC497E7AECD}"/>
              </a:ext>
            </a:extLst>
          </p:cNvPr>
          <p:cNvSpPr txBox="1"/>
          <p:nvPr/>
        </p:nvSpPr>
        <p:spPr>
          <a:xfrm>
            <a:off x="892629" y="3855834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56" name="Graphic 6">
            <a:extLst>
              <a:ext uri="{FF2B5EF4-FFF2-40B4-BE49-F238E27FC236}">
                <a16:creationId xmlns:a16="http://schemas.microsoft.com/office/drawing/2014/main" id="{8BEADF7F-615C-D52C-EAE5-1F967C856B3A}"/>
              </a:ext>
            </a:extLst>
          </p:cNvPr>
          <p:cNvSpPr/>
          <p:nvPr/>
        </p:nvSpPr>
        <p:spPr>
          <a:xfrm>
            <a:off x="520218" y="3887612"/>
            <a:ext cx="231282" cy="231268"/>
          </a:xfrm>
          <a:custGeom>
            <a:avLst/>
            <a:gdLst>
              <a:gd name="connsiteX0" fmla="*/ 1963967 w 4570638"/>
              <a:gd name="connsiteY0" fmla="*/ 1625912 h 4570360"/>
              <a:gd name="connsiteX1" fmla="*/ 2134655 w 4570638"/>
              <a:gd name="connsiteY1" fmla="*/ 1066146 h 4570360"/>
              <a:gd name="connsiteX2" fmla="*/ 1997495 w 4570638"/>
              <a:gd name="connsiteY2" fmla="*/ 437649 h 4570360"/>
              <a:gd name="connsiteX3" fmla="*/ 1377531 w 4570638"/>
              <a:gd name="connsiteY3" fmla="*/ 5137 h 4570360"/>
              <a:gd name="connsiteX4" fmla="*/ 546647 w 4570638"/>
              <a:gd name="connsiteY4" fmla="*/ 108769 h 4570360"/>
              <a:gd name="connsiteX5" fmla="*/ 3341 w 4570638"/>
              <a:gd name="connsiteY5" fmla="*/ 795332 h 4570360"/>
              <a:gd name="connsiteX6" fmla="*/ 1247687 w 4570638"/>
              <a:gd name="connsiteY6" fmla="*/ 3322885 h 4570360"/>
              <a:gd name="connsiteX7" fmla="*/ 3774936 w 4570638"/>
              <a:gd name="connsiteY7" fmla="*/ 4566927 h 4570360"/>
              <a:gd name="connsiteX8" fmla="*/ 4461650 w 4570638"/>
              <a:gd name="connsiteY8" fmla="*/ 4023926 h 4570360"/>
              <a:gd name="connsiteX9" fmla="*/ 4565435 w 4570638"/>
              <a:gd name="connsiteY9" fmla="*/ 3192736 h 4570360"/>
              <a:gd name="connsiteX10" fmla="*/ 4132771 w 4570638"/>
              <a:gd name="connsiteY10" fmla="*/ 2571706 h 4570360"/>
              <a:gd name="connsiteX11" fmla="*/ 3504273 w 4570638"/>
              <a:gd name="connsiteY11" fmla="*/ 2434546 h 4570360"/>
              <a:gd name="connsiteX12" fmla="*/ 2944508 w 4570638"/>
              <a:gd name="connsiteY12" fmla="*/ 2605234 h 4570360"/>
              <a:gd name="connsiteX13" fmla="*/ 2824112 w 4570638"/>
              <a:gd name="connsiteY13" fmla="*/ 2725630 h 4570360"/>
              <a:gd name="connsiteX14" fmla="*/ 2444789 w 4570638"/>
              <a:gd name="connsiteY14" fmla="*/ 2769216 h 4570360"/>
              <a:gd name="connsiteX15" fmla="*/ 1800441 w 4570638"/>
              <a:gd name="connsiteY15" fmla="*/ 2125022 h 4570360"/>
              <a:gd name="connsiteX16" fmla="*/ 1844028 w 4570638"/>
              <a:gd name="connsiteY16" fmla="*/ 1745546 h 4570360"/>
              <a:gd name="connsiteX17" fmla="*/ 1748473 w 4570638"/>
              <a:gd name="connsiteY17" fmla="*/ 1410418 h 4570360"/>
              <a:gd name="connsiteX18" fmla="*/ 1628077 w 4570638"/>
              <a:gd name="connsiteY18" fmla="*/ 1530814 h 4570360"/>
              <a:gd name="connsiteX19" fmla="*/ 1561326 w 4570638"/>
              <a:gd name="connsiteY19" fmla="*/ 2315369 h 4570360"/>
              <a:gd name="connsiteX20" fmla="*/ 2254746 w 4570638"/>
              <a:gd name="connsiteY20" fmla="*/ 3008789 h 4570360"/>
              <a:gd name="connsiteX21" fmla="*/ 3039149 w 4570638"/>
              <a:gd name="connsiteY21" fmla="*/ 2941885 h 4570360"/>
              <a:gd name="connsiteX22" fmla="*/ 3159545 w 4570638"/>
              <a:gd name="connsiteY22" fmla="*/ 2821490 h 4570360"/>
              <a:gd name="connsiteX23" fmla="*/ 3439046 w 4570638"/>
              <a:gd name="connsiteY23" fmla="*/ 2733250 h 4570360"/>
              <a:gd name="connsiteX24" fmla="*/ 4067391 w 4570638"/>
              <a:gd name="connsiteY24" fmla="*/ 2870410 h 4570360"/>
              <a:gd name="connsiteX25" fmla="*/ 4262464 w 4570638"/>
              <a:gd name="connsiteY25" fmla="*/ 3155703 h 4570360"/>
              <a:gd name="connsiteX26" fmla="*/ 4158831 w 4570638"/>
              <a:gd name="connsiteY26" fmla="*/ 3986892 h 4570360"/>
              <a:gd name="connsiteX27" fmla="*/ 3816389 w 4570638"/>
              <a:gd name="connsiteY27" fmla="*/ 4265784 h 4570360"/>
              <a:gd name="connsiteX28" fmla="*/ 1463028 w 4570638"/>
              <a:gd name="connsiteY28" fmla="*/ 3107544 h 4570360"/>
              <a:gd name="connsiteX29" fmla="*/ 304788 w 4570638"/>
              <a:gd name="connsiteY29" fmla="*/ 753879 h 4570360"/>
              <a:gd name="connsiteX30" fmla="*/ 584137 w 4570638"/>
              <a:gd name="connsiteY30" fmla="*/ 412046 h 4570360"/>
              <a:gd name="connsiteX31" fmla="*/ 1450988 w 4570638"/>
              <a:gd name="connsiteY31" fmla="*/ 305366 h 4570360"/>
              <a:gd name="connsiteX32" fmla="*/ 1700467 w 4570638"/>
              <a:gd name="connsiteY32" fmla="*/ 502724 h 4570360"/>
              <a:gd name="connsiteX33" fmla="*/ 1837627 w 4570638"/>
              <a:gd name="connsiteY33" fmla="*/ 1130916 h 4570360"/>
              <a:gd name="connsiteX34" fmla="*/ 1748930 w 4570638"/>
              <a:gd name="connsiteY34" fmla="*/ 1410418 h 45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0638" h="4570360">
                <a:moveTo>
                  <a:pt x="1963967" y="1625912"/>
                </a:moveTo>
                <a:cubicBezTo>
                  <a:pt x="2111551" y="1480004"/>
                  <a:pt x="2175711" y="1269576"/>
                  <a:pt x="2134655" y="1066146"/>
                </a:cubicBezTo>
                <a:lnTo>
                  <a:pt x="1997495" y="437649"/>
                </a:lnTo>
                <a:cubicBezTo>
                  <a:pt x="1934873" y="154121"/>
                  <a:pt x="1665247" y="-33977"/>
                  <a:pt x="1377531" y="5137"/>
                </a:cubicBezTo>
                <a:lnTo>
                  <a:pt x="546647" y="108769"/>
                </a:lnTo>
                <a:cubicBezTo>
                  <a:pt x="209455" y="152647"/>
                  <a:pt x="-31458" y="457083"/>
                  <a:pt x="3341" y="795332"/>
                </a:cubicBezTo>
                <a:cubicBezTo>
                  <a:pt x="130209" y="1751367"/>
                  <a:pt x="567365" y="2639326"/>
                  <a:pt x="1247687" y="3322885"/>
                </a:cubicBezTo>
                <a:cubicBezTo>
                  <a:pt x="1931216" y="4003031"/>
                  <a:pt x="2819053" y="4440084"/>
                  <a:pt x="3774936" y="4566927"/>
                </a:cubicBezTo>
                <a:cubicBezTo>
                  <a:pt x="4113264" y="4602238"/>
                  <a:pt x="4418003" y="4361278"/>
                  <a:pt x="4461650" y="4023926"/>
                </a:cubicBezTo>
                <a:lnTo>
                  <a:pt x="4565435" y="3192736"/>
                </a:lnTo>
                <a:cubicBezTo>
                  <a:pt x="4604830" y="2904669"/>
                  <a:pt x="4416647" y="2634556"/>
                  <a:pt x="4132771" y="2571706"/>
                </a:cubicBezTo>
                <a:lnTo>
                  <a:pt x="3504273" y="2434546"/>
                </a:lnTo>
                <a:cubicBezTo>
                  <a:pt x="3300850" y="2393718"/>
                  <a:pt x="3090538" y="2457848"/>
                  <a:pt x="2944508" y="2605234"/>
                </a:cubicBezTo>
                <a:lnTo>
                  <a:pt x="2824112" y="2725630"/>
                </a:lnTo>
                <a:cubicBezTo>
                  <a:pt x="2726165" y="2832584"/>
                  <a:pt x="2564453" y="2851162"/>
                  <a:pt x="2444789" y="2769216"/>
                </a:cubicBezTo>
                <a:cubicBezTo>
                  <a:pt x="2206389" y="2579479"/>
                  <a:pt x="1990240" y="2363375"/>
                  <a:pt x="1800441" y="2125022"/>
                </a:cubicBezTo>
                <a:cubicBezTo>
                  <a:pt x="1718481" y="2005311"/>
                  <a:pt x="1737058" y="1843554"/>
                  <a:pt x="1844028" y="1745546"/>
                </a:cubicBezTo>
                <a:close/>
                <a:moveTo>
                  <a:pt x="1748473" y="1410418"/>
                </a:moveTo>
                <a:lnTo>
                  <a:pt x="1628077" y="1530814"/>
                </a:lnTo>
                <a:cubicBezTo>
                  <a:pt x="1409764" y="1737407"/>
                  <a:pt x="1381052" y="2074867"/>
                  <a:pt x="1561326" y="2315369"/>
                </a:cubicBezTo>
                <a:cubicBezTo>
                  <a:pt x="1765435" y="2572057"/>
                  <a:pt x="1998059" y="2804680"/>
                  <a:pt x="2254746" y="3008789"/>
                </a:cubicBezTo>
                <a:cubicBezTo>
                  <a:pt x="2495264" y="3188941"/>
                  <a:pt x="2832616" y="3160168"/>
                  <a:pt x="3039149" y="2941885"/>
                </a:cubicBezTo>
                <a:lnTo>
                  <a:pt x="3159545" y="2821490"/>
                </a:lnTo>
                <a:cubicBezTo>
                  <a:pt x="3231798" y="2746722"/>
                  <a:pt x="3336953" y="2713514"/>
                  <a:pt x="3439046" y="2733250"/>
                </a:cubicBezTo>
                <a:lnTo>
                  <a:pt x="4067391" y="2870410"/>
                </a:lnTo>
                <a:cubicBezTo>
                  <a:pt x="4197678" y="2898878"/>
                  <a:pt x="4283205" y="3023968"/>
                  <a:pt x="4262464" y="3155703"/>
                </a:cubicBezTo>
                <a:lnTo>
                  <a:pt x="4158831" y="3986892"/>
                </a:lnTo>
                <a:cubicBezTo>
                  <a:pt x="4137389" y="4156346"/>
                  <a:pt x="3986665" y="4279089"/>
                  <a:pt x="3816389" y="4265784"/>
                </a:cubicBezTo>
                <a:cubicBezTo>
                  <a:pt x="2926312" y="4147690"/>
                  <a:pt x="2099572" y="3740797"/>
                  <a:pt x="1463028" y="3107544"/>
                </a:cubicBezTo>
                <a:cubicBezTo>
                  <a:pt x="829676" y="2470954"/>
                  <a:pt x="422773" y="1644078"/>
                  <a:pt x="304788" y="753879"/>
                </a:cubicBezTo>
                <a:cubicBezTo>
                  <a:pt x="292942" y="584017"/>
                  <a:pt x="415319" y="434267"/>
                  <a:pt x="584137" y="412046"/>
                </a:cubicBezTo>
                <a:cubicBezTo>
                  <a:pt x="584137" y="412046"/>
                  <a:pt x="1439253" y="305366"/>
                  <a:pt x="1450988" y="305366"/>
                </a:cubicBezTo>
                <a:cubicBezTo>
                  <a:pt x="1570698" y="302851"/>
                  <a:pt x="1675367" y="385644"/>
                  <a:pt x="1700467" y="502724"/>
                </a:cubicBezTo>
                <a:lnTo>
                  <a:pt x="1837627" y="1130916"/>
                </a:lnTo>
                <a:cubicBezTo>
                  <a:pt x="1856951" y="1233072"/>
                  <a:pt x="1823621" y="1338100"/>
                  <a:pt x="1748930" y="1410418"/>
                </a:cubicBezTo>
                <a:close/>
              </a:path>
            </a:pathLst>
          </a:custGeom>
          <a:solidFill>
            <a:schemeClr val="tx2"/>
          </a:solidFill>
          <a:ln w="1524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500A77D-DE05-3E22-CDA2-B9746C76B80B}"/>
              </a:ext>
            </a:extLst>
          </p:cNvPr>
          <p:cNvSpPr txBox="1"/>
          <p:nvPr/>
        </p:nvSpPr>
        <p:spPr>
          <a:xfrm>
            <a:off x="892629" y="4283114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58" name="Graphic 10">
            <a:extLst>
              <a:ext uri="{FF2B5EF4-FFF2-40B4-BE49-F238E27FC236}">
                <a16:creationId xmlns:a16="http://schemas.microsoft.com/office/drawing/2014/main" id="{FA98DB96-A5F9-C9FA-2234-11AA2EE6B6BE}"/>
              </a:ext>
            </a:extLst>
          </p:cNvPr>
          <p:cNvSpPr/>
          <p:nvPr/>
        </p:nvSpPr>
        <p:spPr>
          <a:xfrm>
            <a:off x="519580" y="4348767"/>
            <a:ext cx="232558" cy="163517"/>
          </a:xfrm>
          <a:custGeom>
            <a:avLst/>
            <a:gdLst>
              <a:gd name="connsiteX0" fmla="*/ 4448175 w 4876800"/>
              <a:gd name="connsiteY0" fmla="*/ 0 h 3429000"/>
              <a:gd name="connsiteX1" fmla="*/ 428625 w 4876800"/>
              <a:gd name="connsiteY1" fmla="*/ 0 h 3429000"/>
              <a:gd name="connsiteX2" fmla="*/ 0 w 4876800"/>
              <a:gd name="connsiteY2" fmla="*/ 428625 h 3429000"/>
              <a:gd name="connsiteX3" fmla="*/ 0 w 4876800"/>
              <a:gd name="connsiteY3" fmla="*/ 3000375 h 3429000"/>
              <a:gd name="connsiteX4" fmla="*/ 428625 w 4876800"/>
              <a:gd name="connsiteY4" fmla="*/ 3429000 h 3429000"/>
              <a:gd name="connsiteX5" fmla="*/ 4448175 w 4876800"/>
              <a:gd name="connsiteY5" fmla="*/ 3429000 h 3429000"/>
              <a:gd name="connsiteX6" fmla="*/ 4876800 w 4876800"/>
              <a:gd name="connsiteY6" fmla="*/ 3000375 h 3429000"/>
              <a:gd name="connsiteX7" fmla="*/ 4876800 w 4876800"/>
              <a:gd name="connsiteY7" fmla="*/ 428625 h 3429000"/>
              <a:gd name="connsiteX8" fmla="*/ 4448175 w 4876800"/>
              <a:gd name="connsiteY8" fmla="*/ 0 h 3429000"/>
              <a:gd name="connsiteX9" fmla="*/ 4382357 w 4876800"/>
              <a:gd name="connsiteY9" fmla="*/ 285750 h 3429000"/>
              <a:gd name="connsiteX10" fmla="*/ 2549119 w 4876800"/>
              <a:gd name="connsiteY10" fmla="*/ 2124970 h 3429000"/>
              <a:gd name="connsiteX11" fmla="*/ 2327682 w 4876800"/>
              <a:gd name="connsiteY11" fmla="*/ 2124970 h 3429000"/>
              <a:gd name="connsiteX12" fmla="*/ 494443 w 4876800"/>
              <a:gd name="connsiteY12" fmla="*/ 285750 h 3429000"/>
              <a:gd name="connsiteX13" fmla="*/ 4382357 w 4876800"/>
              <a:gd name="connsiteY13" fmla="*/ 285750 h 3429000"/>
              <a:gd name="connsiteX14" fmla="*/ 285750 w 4876800"/>
              <a:gd name="connsiteY14" fmla="*/ 2947845 h 3429000"/>
              <a:gd name="connsiteX15" fmla="*/ 285750 w 4876800"/>
              <a:gd name="connsiteY15" fmla="*/ 481155 h 3429000"/>
              <a:gd name="connsiteX16" fmla="*/ 1515094 w 4876800"/>
              <a:gd name="connsiteY16" fmla="*/ 1714500 h 3429000"/>
              <a:gd name="connsiteX17" fmla="*/ 285750 w 4876800"/>
              <a:gd name="connsiteY17" fmla="*/ 2947845 h 3429000"/>
              <a:gd name="connsiteX18" fmla="*/ 494443 w 4876800"/>
              <a:gd name="connsiteY18" fmla="*/ 3143250 h 3429000"/>
              <a:gd name="connsiteX19" fmla="*/ 1716824 w 4876800"/>
              <a:gd name="connsiteY19" fmla="*/ 1916887 h 3429000"/>
              <a:gd name="connsiteX20" fmla="*/ 2125304 w 4876800"/>
              <a:gd name="connsiteY20" fmla="*/ 2326701 h 3429000"/>
              <a:gd name="connsiteX21" fmla="*/ 2751506 w 4876800"/>
              <a:gd name="connsiteY21" fmla="*/ 2326701 h 3429000"/>
              <a:gd name="connsiteX22" fmla="*/ 3159985 w 4876800"/>
              <a:gd name="connsiteY22" fmla="*/ 1916897 h 3429000"/>
              <a:gd name="connsiteX23" fmla="*/ 4382357 w 4876800"/>
              <a:gd name="connsiteY23" fmla="*/ 3143250 h 3429000"/>
              <a:gd name="connsiteX24" fmla="*/ 494443 w 4876800"/>
              <a:gd name="connsiteY24" fmla="*/ 3143250 h 3429000"/>
              <a:gd name="connsiteX25" fmla="*/ 4591050 w 4876800"/>
              <a:gd name="connsiteY25" fmla="*/ 2947845 h 3429000"/>
              <a:gd name="connsiteX26" fmla="*/ 3361706 w 4876800"/>
              <a:gd name="connsiteY26" fmla="*/ 1714500 h 3429000"/>
              <a:gd name="connsiteX27" fmla="*/ 4591050 w 4876800"/>
              <a:gd name="connsiteY27" fmla="*/ 481155 h 3429000"/>
              <a:gd name="connsiteX28" fmla="*/ 4591050 w 4876800"/>
              <a:gd name="connsiteY28" fmla="*/ 294784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76800" h="3429000">
                <a:moveTo>
                  <a:pt x="4448175" y="0"/>
                </a:moveTo>
                <a:lnTo>
                  <a:pt x="428625" y="0"/>
                </a:lnTo>
                <a:cubicBezTo>
                  <a:pt x="192767" y="0"/>
                  <a:pt x="0" y="191919"/>
                  <a:pt x="0" y="428625"/>
                </a:cubicBezTo>
                <a:lnTo>
                  <a:pt x="0" y="3000375"/>
                </a:lnTo>
                <a:cubicBezTo>
                  <a:pt x="0" y="3237166"/>
                  <a:pt x="192891" y="3429000"/>
                  <a:pt x="428625" y="3429000"/>
                </a:cubicBezTo>
                <a:lnTo>
                  <a:pt x="4448175" y="3429000"/>
                </a:lnTo>
                <a:cubicBezTo>
                  <a:pt x="4684033" y="3429000"/>
                  <a:pt x="4876800" y="3237081"/>
                  <a:pt x="4876800" y="3000375"/>
                </a:cubicBezTo>
                <a:lnTo>
                  <a:pt x="4876800" y="428625"/>
                </a:lnTo>
                <a:cubicBezTo>
                  <a:pt x="4876800" y="191862"/>
                  <a:pt x="4683938" y="0"/>
                  <a:pt x="4448175" y="0"/>
                </a:cubicBezTo>
                <a:close/>
                <a:moveTo>
                  <a:pt x="4382357" y="285750"/>
                </a:moveTo>
                <a:cubicBezTo>
                  <a:pt x="4243778" y="424786"/>
                  <a:pt x="2615994" y="2057876"/>
                  <a:pt x="2549119" y="2124970"/>
                </a:cubicBezTo>
                <a:cubicBezTo>
                  <a:pt x="2493264" y="2180997"/>
                  <a:pt x="2383565" y="2181035"/>
                  <a:pt x="2327682" y="2124970"/>
                </a:cubicBezTo>
                <a:lnTo>
                  <a:pt x="494443" y="285750"/>
                </a:lnTo>
                <a:lnTo>
                  <a:pt x="4382357" y="285750"/>
                </a:lnTo>
                <a:close/>
                <a:moveTo>
                  <a:pt x="285750" y="2947845"/>
                </a:moveTo>
                <a:lnTo>
                  <a:pt x="285750" y="481155"/>
                </a:lnTo>
                <a:lnTo>
                  <a:pt x="1515094" y="1714500"/>
                </a:lnTo>
                <a:lnTo>
                  <a:pt x="285750" y="2947845"/>
                </a:lnTo>
                <a:close/>
                <a:moveTo>
                  <a:pt x="494443" y="3143250"/>
                </a:moveTo>
                <a:lnTo>
                  <a:pt x="1716824" y="1916887"/>
                </a:lnTo>
                <a:lnTo>
                  <a:pt x="2125304" y="2326701"/>
                </a:lnTo>
                <a:cubicBezTo>
                  <a:pt x="2292696" y="2494636"/>
                  <a:pt x="2584171" y="2494569"/>
                  <a:pt x="2751506" y="2326701"/>
                </a:cubicBezTo>
                <a:lnTo>
                  <a:pt x="3159985" y="1916897"/>
                </a:lnTo>
                <a:lnTo>
                  <a:pt x="4382357" y="3143250"/>
                </a:lnTo>
                <a:lnTo>
                  <a:pt x="494443" y="3143250"/>
                </a:lnTo>
                <a:close/>
                <a:moveTo>
                  <a:pt x="4591050" y="2947845"/>
                </a:moveTo>
                <a:lnTo>
                  <a:pt x="3361706" y="1714500"/>
                </a:lnTo>
                <a:lnTo>
                  <a:pt x="4591050" y="481155"/>
                </a:lnTo>
                <a:lnTo>
                  <a:pt x="4591050" y="2947845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344435-C527-E132-E812-3B8F8804835B}"/>
              </a:ext>
            </a:extLst>
          </p:cNvPr>
          <p:cNvSpPr txBox="1"/>
          <p:nvPr/>
        </p:nvSpPr>
        <p:spPr>
          <a:xfrm>
            <a:off x="892629" y="4710394"/>
            <a:ext cx="164345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grpSp>
        <p:nvGrpSpPr>
          <p:cNvPr id="61" name="Graphic 13">
            <a:extLst>
              <a:ext uri="{FF2B5EF4-FFF2-40B4-BE49-F238E27FC236}">
                <a16:creationId xmlns:a16="http://schemas.microsoft.com/office/drawing/2014/main" id="{93647F06-E953-C662-5F11-D3F2AA1B186B}"/>
              </a:ext>
            </a:extLst>
          </p:cNvPr>
          <p:cNvGrpSpPr/>
          <p:nvPr/>
        </p:nvGrpSpPr>
        <p:grpSpPr>
          <a:xfrm>
            <a:off x="542485" y="4731519"/>
            <a:ext cx="189430" cy="252574"/>
            <a:chOff x="1600200" y="2514600"/>
            <a:chExt cx="3657600" cy="4876800"/>
          </a:xfrm>
          <a:solidFill>
            <a:schemeClr val="tx2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565F8E5C-3221-8C13-1668-9D173167305D}"/>
                </a:ext>
              </a:extLst>
            </p:cNvPr>
            <p:cNvSpPr/>
            <p:nvPr/>
          </p:nvSpPr>
          <p:spPr>
            <a:xfrm>
              <a:off x="2819400" y="3429000"/>
              <a:ext cx="1219200" cy="1219200"/>
            </a:xfrm>
            <a:custGeom>
              <a:avLst/>
              <a:gdLst>
                <a:gd name="connsiteX0" fmla="*/ 609600 w 1219200"/>
                <a:gd name="connsiteY0" fmla="*/ 1219200 h 1219200"/>
                <a:gd name="connsiteX1" fmla="*/ 1219200 w 1219200"/>
                <a:gd name="connsiteY1" fmla="*/ 609600 h 1219200"/>
                <a:gd name="connsiteX2" fmla="*/ 609600 w 1219200"/>
                <a:gd name="connsiteY2" fmla="*/ 0 h 1219200"/>
                <a:gd name="connsiteX3" fmla="*/ 0 w 1219200"/>
                <a:gd name="connsiteY3" fmla="*/ 609600 h 1219200"/>
                <a:gd name="connsiteX4" fmla="*/ 609600 w 1219200"/>
                <a:gd name="connsiteY4" fmla="*/ 1219200 h 1219200"/>
                <a:gd name="connsiteX5" fmla="*/ 609600 w 1219200"/>
                <a:gd name="connsiteY5" fmla="*/ 304800 h 1219200"/>
                <a:gd name="connsiteX6" fmla="*/ 914400 w 1219200"/>
                <a:gd name="connsiteY6" fmla="*/ 609600 h 1219200"/>
                <a:gd name="connsiteX7" fmla="*/ 609600 w 1219200"/>
                <a:gd name="connsiteY7" fmla="*/ 914400 h 1219200"/>
                <a:gd name="connsiteX8" fmla="*/ 304800 w 1219200"/>
                <a:gd name="connsiteY8" fmla="*/ 609600 h 1219200"/>
                <a:gd name="connsiteX9" fmla="*/ 609600 w 1219200"/>
                <a:gd name="connsiteY9" fmla="*/ 3048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219200">
                  <a:moveTo>
                    <a:pt x="609600" y="1219200"/>
                  </a:moveTo>
                  <a:cubicBezTo>
                    <a:pt x="945794" y="1219200"/>
                    <a:pt x="1219200" y="945794"/>
                    <a:pt x="1219200" y="609600"/>
                  </a:cubicBezTo>
                  <a:cubicBezTo>
                    <a:pt x="1219200" y="273406"/>
                    <a:pt x="945794" y="0"/>
                    <a:pt x="609600" y="0"/>
                  </a:cubicBezTo>
                  <a:cubicBezTo>
                    <a:pt x="273406" y="0"/>
                    <a:pt x="0" y="273406"/>
                    <a:pt x="0" y="609600"/>
                  </a:cubicBezTo>
                  <a:cubicBezTo>
                    <a:pt x="0" y="945794"/>
                    <a:pt x="273406" y="1219200"/>
                    <a:pt x="609600" y="1219200"/>
                  </a:cubicBezTo>
                  <a:close/>
                  <a:moveTo>
                    <a:pt x="609600" y="304800"/>
                  </a:moveTo>
                  <a:cubicBezTo>
                    <a:pt x="777697" y="304800"/>
                    <a:pt x="914400" y="441503"/>
                    <a:pt x="914400" y="609600"/>
                  </a:cubicBezTo>
                  <a:cubicBezTo>
                    <a:pt x="914400" y="777697"/>
                    <a:pt x="777697" y="914400"/>
                    <a:pt x="609600" y="914400"/>
                  </a:cubicBezTo>
                  <a:cubicBezTo>
                    <a:pt x="441503" y="914400"/>
                    <a:pt x="304800" y="777697"/>
                    <a:pt x="304800" y="609600"/>
                  </a:cubicBezTo>
                  <a:cubicBezTo>
                    <a:pt x="304800" y="441503"/>
                    <a:pt x="441503" y="304800"/>
                    <a:pt x="609600" y="304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AAC42D1C-A200-A298-569F-590EF8BDD4EC}"/>
                </a:ext>
              </a:extLst>
            </p:cNvPr>
            <p:cNvSpPr/>
            <p:nvPr/>
          </p:nvSpPr>
          <p:spPr>
            <a:xfrm>
              <a:off x="1600200" y="2514600"/>
              <a:ext cx="3657600" cy="4876800"/>
            </a:xfrm>
            <a:custGeom>
              <a:avLst/>
              <a:gdLst>
                <a:gd name="connsiteX0" fmla="*/ 2665933 w 3657600"/>
                <a:gd name="connsiteY0" fmla="*/ 3146146 h 4876800"/>
                <a:gd name="connsiteX1" fmla="*/ 3352800 w 3657600"/>
                <a:gd name="connsiteY1" fmla="*/ 1524000 h 4876800"/>
                <a:gd name="connsiteX2" fmla="*/ 1828800 w 3657600"/>
                <a:gd name="connsiteY2" fmla="*/ 0 h 4876800"/>
                <a:gd name="connsiteX3" fmla="*/ 304800 w 3657600"/>
                <a:gd name="connsiteY3" fmla="*/ 1524000 h 4876800"/>
                <a:gd name="connsiteX4" fmla="*/ 991667 w 3657600"/>
                <a:gd name="connsiteY4" fmla="*/ 3146146 h 4876800"/>
                <a:gd name="connsiteX5" fmla="*/ 0 w 3657600"/>
                <a:gd name="connsiteY5" fmla="*/ 3962400 h 4876800"/>
                <a:gd name="connsiteX6" fmla="*/ 1828800 w 3657600"/>
                <a:gd name="connsiteY6" fmla="*/ 4876800 h 4876800"/>
                <a:gd name="connsiteX7" fmla="*/ 3657600 w 3657600"/>
                <a:gd name="connsiteY7" fmla="*/ 3962400 h 4876800"/>
                <a:gd name="connsiteX8" fmla="*/ 2665933 w 3657600"/>
                <a:gd name="connsiteY8" fmla="*/ 3146146 h 4876800"/>
                <a:gd name="connsiteX9" fmla="*/ 609600 w 3657600"/>
                <a:gd name="connsiteY9" fmla="*/ 1524000 h 4876800"/>
                <a:gd name="connsiteX10" fmla="*/ 1828800 w 3657600"/>
                <a:gd name="connsiteY10" fmla="*/ 304800 h 4876800"/>
                <a:gd name="connsiteX11" fmla="*/ 3048000 w 3657600"/>
                <a:gd name="connsiteY11" fmla="*/ 1524000 h 4876800"/>
                <a:gd name="connsiteX12" fmla="*/ 2294230 w 3657600"/>
                <a:gd name="connsiteY12" fmla="*/ 3167329 h 4876800"/>
                <a:gd name="connsiteX13" fmla="*/ 2293315 w 3657600"/>
                <a:gd name="connsiteY13" fmla="*/ 3168853 h 4876800"/>
                <a:gd name="connsiteX14" fmla="*/ 1828800 w 3657600"/>
                <a:gd name="connsiteY14" fmla="*/ 3855568 h 4876800"/>
                <a:gd name="connsiteX15" fmla="*/ 1364285 w 3657600"/>
                <a:gd name="connsiteY15" fmla="*/ 3168853 h 4876800"/>
                <a:gd name="connsiteX16" fmla="*/ 1363523 w 3657600"/>
                <a:gd name="connsiteY16" fmla="*/ 3167634 h 4876800"/>
                <a:gd name="connsiteX17" fmla="*/ 609600 w 3657600"/>
                <a:gd name="connsiteY17" fmla="*/ 1524000 h 4876800"/>
                <a:gd name="connsiteX18" fmla="*/ 1828800 w 3657600"/>
                <a:gd name="connsiteY18" fmla="*/ 4572000 h 4876800"/>
                <a:gd name="connsiteX19" fmla="*/ 304800 w 3657600"/>
                <a:gd name="connsiteY19" fmla="*/ 3962400 h 4876800"/>
                <a:gd name="connsiteX20" fmla="*/ 1164336 w 3657600"/>
                <a:gd name="connsiteY20" fmla="*/ 3421228 h 4876800"/>
                <a:gd name="connsiteX21" fmla="*/ 1706728 w 3657600"/>
                <a:gd name="connsiteY21" fmla="*/ 4205935 h 4876800"/>
                <a:gd name="connsiteX22" fmla="*/ 1828800 w 3657600"/>
                <a:gd name="connsiteY22" fmla="*/ 4267200 h 4876800"/>
                <a:gd name="connsiteX23" fmla="*/ 1950873 w 3657600"/>
                <a:gd name="connsiteY23" fmla="*/ 4206088 h 4876800"/>
                <a:gd name="connsiteX24" fmla="*/ 2493264 w 3657600"/>
                <a:gd name="connsiteY24" fmla="*/ 3421380 h 4876800"/>
                <a:gd name="connsiteX25" fmla="*/ 3352800 w 3657600"/>
                <a:gd name="connsiteY25" fmla="*/ 3962400 h 4876800"/>
                <a:gd name="connsiteX26" fmla="*/ 1828800 w 3657600"/>
                <a:gd name="connsiteY26" fmla="*/ 45720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0" h="4876800">
                  <a:moveTo>
                    <a:pt x="2665933" y="3146146"/>
                  </a:moveTo>
                  <a:cubicBezTo>
                    <a:pt x="3119933" y="2408377"/>
                    <a:pt x="3352800" y="1861566"/>
                    <a:pt x="3352800" y="1524000"/>
                  </a:cubicBezTo>
                  <a:cubicBezTo>
                    <a:pt x="3352800" y="683666"/>
                    <a:pt x="2669134" y="0"/>
                    <a:pt x="1828800" y="0"/>
                  </a:cubicBezTo>
                  <a:cubicBezTo>
                    <a:pt x="988466" y="0"/>
                    <a:pt x="304800" y="683666"/>
                    <a:pt x="304800" y="1524000"/>
                  </a:cubicBezTo>
                  <a:cubicBezTo>
                    <a:pt x="304800" y="1861566"/>
                    <a:pt x="537667" y="2408377"/>
                    <a:pt x="991667" y="3146146"/>
                  </a:cubicBezTo>
                  <a:cubicBezTo>
                    <a:pt x="374752" y="3297326"/>
                    <a:pt x="0" y="3600145"/>
                    <a:pt x="0" y="3962400"/>
                  </a:cubicBezTo>
                  <a:cubicBezTo>
                    <a:pt x="0" y="4483608"/>
                    <a:pt x="786232" y="4876800"/>
                    <a:pt x="1828800" y="4876800"/>
                  </a:cubicBezTo>
                  <a:cubicBezTo>
                    <a:pt x="2871368" y="4876800"/>
                    <a:pt x="3657600" y="4483608"/>
                    <a:pt x="3657600" y="3962400"/>
                  </a:cubicBezTo>
                  <a:cubicBezTo>
                    <a:pt x="3657600" y="3600145"/>
                    <a:pt x="3282849" y="3297326"/>
                    <a:pt x="2665933" y="3146146"/>
                  </a:cubicBezTo>
                  <a:close/>
                  <a:moveTo>
                    <a:pt x="609600" y="1524000"/>
                  </a:moveTo>
                  <a:cubicBezTo>
                    <a:pt x="609600" y="851764"/>
                    <a:pt x="1156564" y="304800"/>
                    <a:pt x="1828800" y="304800"/>
                  </a:cubicBezTo>
                  <a:cubicBezTo>
                    <a:pt x="2501036" y="304800"/>
                    <a:pt x="3048000" y="851764"/>
                    <a:pt x="3048000" y="1524000"/>
                  </a:cubicBezTo>
                  <a:cubicBezTo>
                    <a:pt x="3048000" y="1821942"/>
                    <a:pt x="2780233" y="2405634"/>
                    <a:pt x="2294230" y="3167329"/>
                  </a:cubicBezTo>
                  <a:cubicBezTo>
                    <a:pt x="2293925" y="3167786"/>
                    <a:pt x="2293620" y="3168244"/>
                    <a:pt x="2293315" y="3168853"/>
                  </a:cubicBezTo>
                  <a:cubicBezTo>
                    <a:pt x="2112721" y="3451860"/>
                    <a:pt x="1939595" y="3700425"/>
                    <a:pt x="1828800" y="3855568"/>
                  </a:cubicBezTo>
                  <a:cubicBezTo>
                    <a:pt x="1718158" y="3700577"/>
                    <a:pt x="1545184" y="3452165"/>
                    <a:pt x="1364285" y="3168853"/>
                  </a:cubicBezTo>
                  <a:cubicBezTo>
                    <a:pt x="1363980" y="3168396"/>
                    <a:pt x="1363828" y="3168091"/>
                    <a:pt x="1363523" y="3167634"/>
                  </a:cubicBezTo>
                  <a:cubicBezTo>
                    <a:pt x="877367" y="2405634"/>
                    <a:pt x="609600" y="1821942"/>
                    <a:pt x="609600" y="1524000"/>
                  </a:cubicBezTo>
                  <a:close/>
                  <a:moveTo>
                    <a:pt x="1828800" y="4572000"/>
                  </a:moveTo>
                  <a:cubicBezTo>
                    <a:pt x="956462" y="4572000"/>
                    <a:pt x="304800" y="4250132"/>
                    <a:pt x="304800" y="3962400"/>
                  </a:cubicBezTo>
                  <a:cubicBezTo>
                    <a:pt x="304800" y="3776015"/>
                    <a:pt x="601828" y="3538271"/>
                    <a:pt x="1164336" y="3421228"/>
                  </a:cubicBezTo>
                  <a:cubicBezTo>
                    <a:pt x="1450543" y="3862731"/>
                    <a:pt x="1703984" y="4202430"/>
                    <a:pt x="1706728" y="4205935"/>
                  </a:cubicBezTo>
                  <a:cubicBezTo>
                    <a:pt x="1735531" y="4244645"/>
                    <a:pt x="1780794" y="4267200"/>
                    <a:pt x="1828800" y="4267200"/>
                  </a:cubicBezTo>
                  <a:cubicBezTo>
                    <a:pt x="1876806" y="4267200"/>
                    <a:pt x="1922069" y="4244645"/>
                    <a:pt x="1950873" y="4206088"/>
                  </a:cubicBezTo>
                  <a:cubicBezTo>
                    <a:pt x="1953616" y="4202583"/>
                    <a:pt x="2207057" y="3862731"/>
                    <a:pt x="2493264" y="3421380"/>
                  </a:cubicBezTo>
                  <a:cubicBezTo>
                    <a:pt x="3055773" y="3538271"/>
                    <a:pt x="3352800" y="3776015"/>
                    <a:pt x="3352800" y="3962400"/>
                  </a:cubicBezTo>
                  <a:cubicBezTo>
                    <a:pt x="3352800" y="4250132"/>
                    <a:pt x="2701138" y="4572000"/>
                    <a:pt x="1828800" y="4572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4" name="CuadroTexto 350">
            <a:extLst>
              <a:ext uri="{FF2B5EF4-FFF2-40B4-BE49-F238E27FC236}">
                <a16:creationId xmlns:a16="http://schemas.microsoft.com/office/drawing/2014/main" id="{AADF0D4A-4845-79EB-C241-13D59A5B5728}"/>
              </a:ext>
            </a:extLst>
          </p:cNvPr>
          <p:cNvSpPr txBox="1"/>
          <p:nvPr/>
        </p:nvSpPr>
        <p:spPr>
          <a:xfrm>
            <a:off x="462750" y="5573691"/>
            <a:ext cx="2073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About Me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62462C-162E-F7DA-80D4-08520F9732E1}"/>
              </a:ext>
            </a:extLst>
          </p:cNvPr>
          <p:cNvSpPr txBox="1"/>
          <p:nvPr/>
        </p:nvSpPr>
        <p:spPr>
          <a:xfrm>
            <a:off x="462749" y="5935317"/>
            <a:ext cx="2073329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66" name="CuadroTexto 350">
            <a:extLst>
              <a:ext uri="{FF2B5EF4-FFF2-40B4-BE49-F238E27FC236}">
                <a16:creationId xmlns:a16="http://schemas.microsoft.com/office/drawing/2014/main" id="{6ACB28B1-3C73-506B-A230-C772DB39675B}"/>
              </a:ext>
            </a:extLst>
          </p:cNvPr>
          <p:cNvSpPr txBox="1"/>
          <p:nvPr/>
        </p:nvSpPr>
        <p:spPr>
          <a:xfrm>
            <a:off x="426890" y="7129599"/>
            <a:ext cx="2109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Competences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6E95181-F06A-B594-787A-217FE7778672}"/>
              </a:ext>
            </a:extLst>
          </p:cNvPr>
          <p:cNvSpPr txBox="1"/>
          <p:nvPr/>
        </p:nvSpPr>
        <p:spPr>
          <a:xfrm>
            <a:off x="426890" y="7473469"/>
            <a:ext cx="210918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68" name="CuadroTexto 350">
            <a:extLst>
              <a:ext uri="{FF2B5EF4-FFF2-40B4-BE49-F238E27FC236}">
                <a16:creationId xmlns:a16="http://schemas.microsoft.com/office/drawing/2014/main" id="{461B6F53-0DE3-F61F-950A-46090584F227}"/>
              </a:ext>
            </a:extLst>
          </p:cNvPr>
          <p:cNvSpPr txBox="1"/>
          <p:nvPr/>
        </p:nvSpPr>
        <p:spPr>
          <a:xfrm>
            <a:off x="426890" y="8430300"/>
            <a:ext cx="2109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Languages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7CE94A-D11D-0808-9EAA-78F584A06873}"/>
              </a:ext>
            </a:extLst>
          </p:cNvPr>
          <p:cNvSpPr txBox="1"/>
          <p:nvPr/>
        </p:nvSpPr>
        <p:spPr>
          <a:xfrm>
            <a:off x="426890" y="8774170"/>
            <a:ext cx="210918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English – Native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Spanish - Intermediate</a:t>
            </a:r>
          </a:p>
        </p:txBody>
      </p:sp>
      <p:sp>
        <p:nvSpPr>
          <p:cNvPr id="70" name="CuadroTexto 350">
            <a:extLst>
              <a:ext uri="{FF2B5EF4-FFF2-40B4-BE49-F238E27FC236}">
                <a16:creationId xmlns:a16="http://schemas.microsoft.com/office/drawing/2014/main" id="{DC6120E4-C113-BECE-31E7-639C55CFFD20}"/>
              </a:ext>
            </a:extLst>
          </p:cNvPr>
          <p:cNvSpPr txBox="1"/>
          <p:nvPr/>
        </p:nvSpPr>
        <p:spPr>
          <a:xfrm>
            <a:off x="3026500" y="3375615"/>
            <a:ext cx="3461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Education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A4A6D2-E555-DF0F-341A-BE07318A2DDE}"/>
              </a:ext>
            </a:extLst>
          </p:cNvPr>
          <p:cNvSpPr txBox="1"/>
          <p:nvPr/>
        </p:nvSpPr>
        <p:spPr>
          <a:xfrm>
            <a:off x="3026501" y="4097681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6F424C-7DE1-E5F8-D2E6-D3AB01674697}"/>
              </a:ext>
            </a:extLst>
          </p:cNvPr>
          <p:cNvSpPr txBox="1"/>
          <p:nvPr/>
        </p:nvSpPr>
        <p:spPr>
          <a:xfrm>
            <a:off x="3026501" y="3802857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Texas University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EADA054-26F9-F1E1-806A-7858D4AFF101}"/>
              </a:ext>
            </a:extLst>
          </p:cNvPr>
          <p:cNvSpPr txBox="1"/>
          <p:nvPr/>
        </p:nvSpPr>
        <p:spPr>
          <a:xfrm>
            <a:off x="3026501" y="4813924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FE7749C-DF07-DEF5-52D9-4A5EB6E9AF29}"/>
              </a:ext>
            </a:extLst>
          </p:cNvPr>
          <p:cNvSpPr txBox="1"/>
          <p:nvPr/>
        </p:nvSpPr>
        <p:spPr>
          <a:xfrm>
            <a:off x="3026501" y="4519100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Canada Master University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28A2D6D-80C0-6843-3E77-0845B3E3624F}"/>
              </a:ext>
            </a:extLst>
          </p:cNvPr>
          <p:cNvSpPr txBox="1"/>
          <p:nvPr/>
        </p:nvSpPr>
        <p:spPr>
          <a:xfrm>
            <a:off x="3026501" y="5525012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1C338BB-F7C1-104C-B19A-3D9C73C13AE5}"/>
              </a:ext>
            </a:extLst>
          </p:cNvPr>
          <p:cNvSpPr txBox="1"/>
          <p:nvPr/>
        </p:nvSpPr>
        <p:spPr>
          <a:xfrm>
            <a:off x="3026501" y="5230188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Spain Master University</a:t>
            </a:r>
          </a:p>
        </p:txBody>
      </p:sp>
      <p:sp>
        <p:nvSpPr>
          <p:cNvPr id="77" name="CuadroTexto 350">
            <a:extLst>
              <a:ext uri="{FF2B5EF4-FFF2-40B4-BE49-F238E27FC236}">
                <a16:creationId xmlns:a16="http://schemas.microsoft.com/office/drawing/2014/main" id="{F01ED436-1F93-6028-D362-B296FA719A77}"/>
              </a:ext>
            </a:extLst>
          </p:cNvPr>
          <p:cNvSpPr txBox="1"/>
          <p:nvPr/>
        </p:nvSpPr>
        <p:spPr>
          <a:xfrm>
            <a:off x="3026500" y="6175444"/>
            <a:ext cx="3461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Taviraj Medium" pitchFamily="2" charset="-34"/>
                <a:ea typeface="Lato Heavy" charset="0"/>
                <a:cs typeface="Taviraj Medium" pitchFamily="2" charset="-34"/>
              </a:rPr>
              <a:t>Work Experience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3D8127-119A-EF77-DA4D-85FB99D09B21}"/>
              </a:ext>
            </a:extLst>
          </p:cNvPr>
          <p:cNvCxnSpPr/>
          <p:nvPr/>
        </p:nvCxnSpPr>
        <p:spPr>
          <a:xfrm>
            <a:off x="334125" y="3522628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33A6057-610B-86C6-DD97-A540995B37F6}"/>
              </a:ext>
            </a:extLst>
          </p:cNvPr>
          <p:cNvCxnSpPr/>
          <p:nvPr/>
        </p:nvCxnSpPr>
        <p:spPr>
          <a:xfrm>
            <a:off x="334125" y="5722689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76DEFF0-98EF-757F-B9BE-C3B95495A1A2}"/>
              </a:ext>
            </a:extLst>
          </p:cNvPr>
          <p:cNvCxnSpPr/>
          <p:nvPr/>
        </p:nvCxnSpPr>
        <p:spPr>
          <a:xfrm>
            <a:off x="334125" y="7269606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30D0D6B-F310-C319-687C-5162C41A4BB2}"/>
              </a:ext>
            </a:extLst>
          </p:cNvPr>
          <p:cNvCxnSpPr/>
          <p:nvPr/>
        </p:nvCxnSpPr>
        <p:spPr>
          <a:xfrm>
            <a:off x="334125" y="8575892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35B9DAC-6CED-DF80-8F76-E3A1A28107CA}"/>
              </a:ext>
            </a:extLst>
          </p:cNvPr>
          <p:cNvCxnSpPr/>
          <p:nvPr/>
        </p:nvCxnSpPr>
        <p:spPr>
          <a:xfrm>
            <a:off x="2930367" y="6327706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484EAB4-6986-7527-B177-66DA1481101D}"/>
              </a:ext>
            </a:extLst>
          </p:cNvPr>
          <p:cNvCxnSpPr/>
          <p:nvPr/>
        </p:nvCxnSpPr>
        <p:spPr>
          <a:xfrm>
            <a:off x="2930367" y="3522628"/>
            <a:ext cx="927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6FE42C15-D6FD-B073-C46C-1E5DE47E5828}"/>
              </a:ext>
            </a:extLst>
          </p:cNvPr>
          <p:cNvSpPr txBox="1"/>
          <p:nvPr/>
        </p:nvSpPr>
        <p:spPr>
          <a:xfrm>
            <a:off x="3026501" y="6884166"/>
            <a:ext cx="346173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E4E3770-0B31-2C27-1C0B-DBF34D9431A3}"/>
              </a:ext>
            </a:extLst>
          </p:cNvPr>
          <p:cNvSpPr txBox="1"/>
          <p:nvPr/>
        </p:nvSpPr>
        <p:spPr>
          <a:xfrm>
            <a:off x="3026501" y="6589342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Company Name, 2017-2019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632C186-DACC-C39C-B336-0BE85156183A}"/>
              </a:ext>
            </a:extLst>
          </p:cNvPr>
          <p:cNvSpPr txBox="1"/>
          <p:nvPr/>
        </p:nvSpPr>
        <p:spPr>
          <a:xfrm>
            <a:off x="3026501" y="8017064"/>
            <a:ext cx="346173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D0FA7A5-B906-F146-10CC-B693454CE9C4}"/>
              </a:ext>
            </a:extLst>
          </p:cNvPr>
          <p:cNvSpPr txBox="1"/>
          <p:nvPr/>
        </p:nvSpPr>
        <p:spPr>
          <a:xfrm>
            <a:off x="3026501" y="7722240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Company Name, 2019-2020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73B059C-7C2D-9CE2-9C36-EB07F9CC9CC8}"/>
              </a:ext>
            </a:extLst>
          </p:cNvPr>
          <p:cNvSpPr txBox="1"/>
          <p:nvPr/>
        </p:nvSpPr>
        <p:spPr>
          <a:xfrm>
            <a:off x="3026501" y="8919737"/>
            <a:ext cx="346173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F8CD82B-E48B-0EFA-A02B-29DF1783EBD7}"/>
              </a:ext>
            </a:extLst>
          </p:cNvPr>
          <p:cNvSpPr txBox="1"/>
          <p:nvPr/>
        </p:nvSpPr>
        <p:spPr>
          <a:xfrm>
            <a:off x="3026501" y="8624913"/>
            <a:ext cx="3461738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Taviraj Medium" pitchFamily="2" charset="-34"/>
                <a:ea typeface="Lato Light" panose="020F0502020204030203" pitchFamily="34" charset="0"/>
                <a:cs typeface="Taviraj Medium" pitchFamily="2" charset="-34"/>
              </a:rPr>
              <a:t>Company Name, 2021-Now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3C7B17D-B69A-0FEF-6AA6-0E2D6C38F349}"/>
              </a:ext>
            </a:extLst>
          </p:cNvPr>
          <p:cNvCxnSpPr>
            <a:cxnSpLocks/>
          </p:cNvCxnSpPr>
          <p:nvPr/>
        </p:nvCxnSpPr>
        <p:spPr>
          <a:xfrm>
            <a:off x="560091" y="0"/>
            <a:ext cx="0" cy="84982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55F5413-41F7-9D3B-E359-1B2AEDB6DDCD}"/>
              </a:ext>
            </a:extLst>
          </p:cNvPr>
          <p:cNvCxnSpPr>
            <a:cxnSpLocks/>
          </p:cNvCxnSpPr>
          <p:nvPr/>
        </p:nvCxnSpPr>
        <p:spPr>
          <a:xfrm>
            <a:off x="669340" y="0"/>
            <a:ext cx="0" cy="84982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533C1A1-A853-8C5F-0464-A026500D9D08}"/>
              </a:ext>
            </a:extLst>
          </p:cNvPr>
          <p:cNvCxnSpPr>
            <a:cxnSpLocks/>
          </p:cNvCxnSpPr>
          <p:nvPr/>
        </p:nvCxnSpPr>
        <p:spPr>
          <a:xfrm>
            <a:off x="776907" y="0"/>
            <a:ext cx="0" cy="84982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7564E42-C585-AFE2-4806-4DBBAC37AEA4}"/>
              </a:ext>
            </a:extLst>
          </p:cNvPr>
          <p:cNvCxnSpPr>
            <a:cxnSpLocks/>
          </p:cNvCxnSpPr>
          <p:nvPr/>
        </p:nvCxnSpPr>
        <p:spPr>
          <a:xfrm>
            <a:off x="886156" y="0"/>
            <a:ext cx="0" cy="84982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C23314EC-4A2A-842E-96C7-F52BF6E9FD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82" b="2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0004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83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9ACB9D"/>
      </a:accent1>
      <a:accent2>
        <a:srgbClr val="D5A1D5"/>
      </a:accent2>
      <a:accent3>
        <a:srgbClr val="F9ADAB"/>
      </a:accent3>
      <a:accent4>
        <a:srgbClr val="8AB3FC"/>
      </a:accent4>
      <a:accent5>
        <a:srgbClr val="FAD885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10820</TotalTime>
  <Words>148</Words>
  <Application>Microsoft Macintosh PowerPoint</Application>
  <PresentationFormat>A4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Rubik Light</vt:lpstr>
      <vt:lpstr>Taviraj Medium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1407</cp:revision>
  <dcterms:created xsi:type="dcterms:W3CDTF">2020-05-04T13:20:50Z</dcterms:created>
  <dcterms:modified xsi:type="dcterms:W3CDTF">2023-02-13T13:48:07Z</dcterms:modified>
</cp:coreProperties>
</file>