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37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72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33" d="100"/>
        <a:sy n="1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22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E8C2CAE-6359-72FD-5780-B1B0E91D99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197" y="478532"/>
            <a:ext cx="2077223" cy="2496430"/>
          </a:xfrm>
          <a:custGeom>
            <a:avLst/>
            <a:gdLst>
              <a:gd name="connsiteX0" fmla="*/ 1038613 w 2077223"/>
              <a:gd name="connsiteY0" fmla="*/ 0 h 2496430"/>
              <a:gd name="connsiteX1" fmla="*/ 2077223 w 2077223"/>
              <a:gd name="connsiteY1" fmla="*/ 1038610 h 2496430"/>
              <a:gd name="connsiteX2" fmla="*/ 2077223 w 2077223"/>
              <a:gd name="connsiteY2" fmla="*/ 2077220 h 2496430"/>
              <a:gd name="connsiteX3" fmla="*/ 2077221 w 2077223"/>
              <a:gd name="connsiteY3" fmla="*/ 2077220 h 2496430"/>
              <a:gd name="connsiteX4" fmla="*/ 2077221 w 2077223"/>
              <a:gd name="connsiteY4" fmla="*/ 2496430 h 2496430"/>
              <a:gd name="connsiteX5" fmla="*/ 0 w 2077223"/>
              <a:gd name="connsiteY5" fmla="*/ 2496430 h 2496430"/>
              <a:gd name="connsiteX6" fmla="*/ 0 w 2077223"/>
              <a:gd name="connsiteY6" fmla="*/ 1195169 h 2496430"/>
              <a:gd name="connsiteX7" fmla="*/ 3 w 2077223"/>
              <a:gd name="connsiteY7" fmla="*/ 1195169 h 2496430"/>
              <a:gd name="connsiteX8" fmla="*/ 3 w 2077223"/>
              <a:gd name="connsiteY8" fmla="*/ 1038610 h 2496430"/>
              <a:gd name="connsiteX9" fmla="*/ 1038613 w 2077223"/>
              <a:gd name="connsiteY9" fmla="*/ 0 h 2496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77223" h="2496430">
                <a:moveTo>
                  <a:pt x="1038613" y="0"/>
                </a:moveTo>
                <a:cubicBezTo>
                  <a:pt x="1612221" y="0"/>
                  <a:pt x="2077223" y="465002"/>
                  <a:pt x="2077223" y="1038610"/>
                </a:cubicBezTo>
                <a:lnTo>
                  <a:pt x="2077223" y="2077220"/>
                </a:lnTo>
                <a:lnTo>
                  <a:pt x="2077221" y="2077220"/>
                </a:lnTo>
                <a:lnTo>
                  <a:pt x="2077221" y="2496430"/>
                </a:lnTo>
                <a:lnTo>
                  <a:pt x="0" y="2496430"/>
                </a:lnTo>
                <a:lnTo>
                  <a:pt x="0" y="1195169"/>
                </a:lnTo>
                <a:lnTo>
                  <a:pt x="3" y="1195169"/>
                </a:lnTo>
                <a:lnTo>
                  <a:pt x="3" y="1038610"/>
                </a:lnTo>
                <a:cubicBezTo>
                  <a:pt x="3" y="465002"/>
                  <a:pt x="465005" y="0"/>
                  <a:pt x="103861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6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350">
            <a:extLst>
              <a:ext uri="{FF2B5EF4-FFF2-40B4-BE49-F238E27FC236}">
                <a16:creationId xmlns:a16="http://schemas.microsoft.com/office/drawing/2014/main" id="{AA874F78-0CFF-871A-686E-A4294A252401}"/>
              </a:ext>
            </a:extLst>
          </p:cNvPr>
          <p:cNvSpPr txBox="1"/>
          <p:nvPr/>
        </p:nvSpPr>
        <p:spPr>
          <a:xfrm>
            <a:off x="426890" y="3048629"/>
            <a:ext cx="21091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Evie</a:t>
            </a:r>
          </a:p>
          <a:p>
            <a:r>
              <a:rPr lang="en-US" sz="2800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Richards</a:t>
            </a:r>
          </a:p>
        </p:txBody>
      </p:sp>
      <p:sp>
        <p:nvSpPr>
          <p:cNvPr id="46" name="CuadroTexto 350">
            <a:extLst>
              <a:ext uri="{FF2B5EF4-FFF2-40B4-BE49-F238E27FC236}">
                <a16:creationId xmlns:a16="http://schemas.microsoft.com/office/drawing/2014/main" id="{00098DAA-7D86-A68C-BD58-15AA9FD9AE98}"/>
              </a:ext>
            </a:extLst>
          </p:cNvPr>
          <p:cNvSpPr txBox="1"/>
          <p:nvPr/>
        </p:nvSpPr>
        <p:spPr>
          <a:xfrm>
            <a:off x="426890" y="4773239"/>
            <a:ext cx="21091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Contact Me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A665BB2-19A7-BD24-3DB2-A27B59C2CE70}"/>
              </a:ext>
            </a:extLst>
          </p:cNvPr>
          <p:cNvSpPr txBox="1"/>
          <p:nvPr/>
        </p:nvSpPr>
        <p:spPr>
          <a:xfrm>
            <a:off x="892629" y="5253458"/>
            <a:ext cx="1643450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(123) 456 7890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500C9DD-BF6D-BA7B-71C3-AD3BABC7E1BD}"/>
              </a:ext>
            </a:extLst>
          </p:cNvPr>
          <p:cNvSpPr txBox="1"/>
          <p:nvPr/>
        </p:nvSpPr>
        <p:spPr>
          <a:xfrm>
            <a:off x="892629" y="5701520"/>
            <a:ext cx="1643450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name@mail.com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D28B08A-F60F-C744-F5EC-8BF52D464C57}"/>
              </a:ext>
            </a:extLst>
          </p:cNvPr>
          <p:cNvSpPr txBox="1"/>
          <p:nvPr/>
        </p:nvSpPr>
        <p:spPr>
          <a:xfrm>
            <a:off x="892629" y="6144904"/>
            <a:ext cx="1643450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1234 Street Name,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Any City, State.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Country 12345</a:t>
            </a:r>
          </a:p>
        </p:txBody>
      </p:sp>
      <p:sp>
        <p:nvSpPr>
          <p:cNvPr id="82" name="CuadroTexto 350">
            <a:extLst>
              <a:ext uri="{FF2B5EF4-FFF2-40B4-BE49-F238E27FC236}">
                <a16:creationId xmlns:a16="http://schemas.microsoft.com/office/drawing/2014/main" id="{5AB24776-7D8E-F820-CB87-75F943FB08FD}"/>
              </a:ext>
            </a:extLst>
          </p:cNvPr>
          <p:cNvSpPr txBox="1"/>
          <p:nvPr/>
        </p:nvSpPr>
        <p:spPr>
          <a:xfrm>
            <a:off x="462750" y="6971315"/>
            <a:ext cx="2073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About Me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BF688E3-3447-CCB3-8BC4-0257A9EE9C51}"/>
              </a:ext>
            </a:extLst>
          </p:cNvPr>
          <p:cNvSpPr txBox="1"/>
          <p:nvPr/>
        </p:nvSpPr>
        <p:spPr>
          <a:xfrm>
            <a:off x="462749" y="7332941"/>
            <a:ext cx="2073329" cy="94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</a:t>
            </a:r>
          </a:p>
        </p:txBody>
      </p:sp>
      <p:sp>
        <p:nvSpPr>
          <p:cNvPr id="84" name="CuadroTexto 350">
            <a:extLst>
              <a:ext uri="{FF2B5EF4-FFF2-40B4-BE49-F238E27FC236}">
                <a16:creationId xmlns:a16="http://schemas.microsoft.com/office/drawing/2014/main" id="{A9411B73-546E-4F66-9F2A-105C310A4150}"/>
              </a:ext>
            </a:extLst>
          </p:cNvPr>
          <p:cNvSpPr txBox="1"/>
          <p:nvPr/>
        </p:nvSpPr>
        <p:spPr>
          <a:xfrm>
            <a:off x="426890" y="8399207"/>
            <a:ext cx="2109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Competences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5996BA1-15B5-2EE5-6428-5609F9E9A887}"/>
              </a:ext>
            </a:extLst>
          </p:cNvPr>
          <p:cNvSpPr txBox="1"/>
          <p:nvPr/>
        </p:nvSpPr>
        <p:spPr>
          <a:xfrm>
            <a:off x="426890" y="8743077"/>
            <a:ext cx="2109188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</a:t>
            </a:r>
          </a:p>
        </p:txBody>
      </p:sp>
      <p:sp>
        <p:nvSpPr>
          <p:cNvPr id="86" name="CuadroTexto 350">
            <a:extLst>
              <a:ext uri="{FF2B5EF4-FFF2-40B4-BE49-F238E27FC236}">
                <a16:creationId xmlns:a16="http://schemas.microsoft.com/office/drawing/2014/main" id="{C843413A-47B3-0803-0D7F-A286ED9C315B}"/>
              </a:ext>
            </a:extLst>
          </p:cNvPr>
          <p:cNvSpPr txBox="1"/>
          <p:nvPr/>
        </p:nvSpPr>
        <p:spPr>
          <a:xfrm>
            <a:off x="3038799" y="8399207"/>
            <a:ext cx="20397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Languages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2EE1531-613A-3CB4-373C-58E56179DDC1}"/>
              </a:ext>
            </a:extLst>
          </p:cNvPr>
          <p:cNvSpPr txBox="1"/>
          <p:nvPr/>
        </p:nvSpPr>
        <p:spPr>
          <a:xfrm>
            <a:off x="3038799" y="8747559"/>
            <a:ext cx="2039759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English – Native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Spanish - Intermediate</a:t>
            </a:r>
          </a:p>
        </p:txBody>
      </p:sp>
      <p:sp>
        <p:nvSpPr>
          <p:cNvPr id="89" name="CuadroTexto 350">
            <a:extLst>
              <a:ext uri="{FF2B5EF4-FFF2-40B4-BE49-F238E27FC236}">
                <a16:creationId xmlns:a16="http://schemas.microsoft.com/office/drawing/2014/main" id="{9EA835F3-B149-6C06-3AB4-1D2FB9089F82}"/>
              </a:ext>
            </a:extLst>
          </p:cNvPr>
          <p:cNvSpPr txBox="1"/>
          <p:nvPr/>
        </p:nvSpPr>
        <p:spPr>
          <a:xfrm>
            <a:off x="3083322" y="474782"/>
            <a:ext cx="3347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Education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36A31F0-1B17-C0A8-9220-17833F6F470D}"/>
              </a:ext>
            </a:extLst>
          </p:cNvPr>
          <p:cNvSpPr txBox="1"/>
          <p:nvPr/>
        </p:nvSpPr>
        <p:spPr>
          <a:xfrm>
            <a:off x="3083322" y="1196848"/>
            <a:ext cx="33477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Marketing, (2012-2016)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817F9D8-8CEB-D55C-34F3-020B27026D6C}"/>
              </a:ext>
            </a:extLst>
          </p:cNvPr>
          <p:cNvSpPr txBox="1"/>
          <p:nvPr/>
        </p:nvSpPr>
        <p:spPr>
          <a:xfrm>
            <a:off x="3083322" y="902024"/>
            <a:ext cx="33477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Texas University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4C3CB74-606E-A89C-02E7-E58D3184FEED}"/>
              </a:ext>
            </a:extLst>
          </p:cNvPr>
          <p:cNvSpPr txBox="1"/>
          <p:nvPr/>
        </p:nvSpPr>
        <p:spPr>
          <a:xfrm>
            <a:off x="3083322" y="1913091"/>
            <a:ext cx="33477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Marketing, (2017-2018)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8978007-0C32-A69C-F93C-5885674702FB}"/>
              </a:ext>
            </a:extLst>
          </p:cNvPr>
          <p:cNvSpPr txBox="1"/>
          <p:nvPr/>
        </p:nvSpPr>
        <p:spPr>
          <a:xfrm>
            <a:off x="3083322" y="1618267"/>
            <a:ext cx="33477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Canada Master University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E647E65-FFBA-9267-7EC5-103C5FE863F6}"/>
              </a:ext>
            </a:extLst>
          </p:cNvPr>
          <p:cNvSpPr txBox="1"/>
          <p:nvPr/>
        </p:nvSpPr>
        <p:spPr>
          <a:xfrm>
            <a:off x="3083322" y="2624179"/>
            <a:ext cx="33477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Innovation, (2021-2022)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FD35F9D-2108-738C-46EF-64220D2ECA86}"/>
              </a:ext>
            </a:extLst>
          </p:cNvPr>
          <p:cNvSpPr txBox="1"/>
          <p:nvPr/>
        </p:nvSpPr>
        <p:spPr>
          <a:xfrm>
            <a:off x="3083322" y="2329355"/>
            <a:ext cx="33477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Spain Master University</a:t>
            </a:r>
          </a:p>
        </p:txBody>
      </p:sp>
      <p:sp>
        <p:nvSpPr>
          <p:cNvPr id="97" name="CuadroTexto 350">
            <a:extLst>
              <a:ext uri="{FF2B5EF4-FFF2-40B4-BE49-F238E27FC236}">
                <a16:creationId xmlns:a16="http://schemas.microsoft.com/office/drawing/2014/main" id="{D6D4B556-6F6F-3E02-2522-8A134340A4AF}"/>
              </a:ext>
            </a:extLst>
          </p:cNvPr>
          <p:cNvSpPr txBox="1"/>
          <p:nvPr/>
        </p:nvSpPr>
        <p:spPr>
          <a:xfrm>
            <a:off x="3083322" y="3380215"/>
            <a:ext cx="3347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Work Experience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0D42DED-2A65-23B4-0612-E7CFBC30321B}"/>
              </a:ext>
            </a:extLst>
          </p:cNvPr>
          <p:cNvSpPr txBox="1"/>
          <p:nvPr/>
        </p:nvSpPr>
        <p:spPr>
          <a:xfrm>
            <a:off x="3083322" y="4088937"/>
            <a:ext cx="3347787" cy="1602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Aspiring business marketing professionals must acquire general marketing and customer service skills. They also must be able to match their firm's products and strengths with the needs of a target market. 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1912E45-C1C6-CA99-C1EF-EBC1D73E1AF6}"/>
              </a:ext>
            </a:extLst>
          </p:cNvPr>
          <p:cNvSpPr txBox="1"/>
          <p:nvPr/>
        </p:nvSpPr>
        <p:spPr>
          <a:xfrm>
            <a:off x="3083322" y="3794113"/>
            <a:ext cx="33477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2017-2019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DDDEAB9-B1E4-A087-E69F-D689F3ED3A43}"/>
              </a:ext>
            </a:extLst>
          </p:cNvPr>
          <p:cNvSpPr txBox="1"/>
          <p:nvPr/>
        </p:nvSpPr>
        <p:spPr>
          <a:xfrm>
            <a:off x="3083322" y="6086798"/>
            <a:ext cx="3347787" cy="94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 Aspiring business marketing professionals must acquire general marketing and customer service skills. 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ABD1ED2-FAB8-9763-5BB7-B48088EB0013}"/>
              </a:ext>
            </a:extLst>
          </p:cNvPr>
          <p:cNvSpPr txBox="1"/>
          <p:nvPr/>
        </p:nvSpPr>
        <p:spPr>
          <a:xfrm>
            <a:off x="3083322" y="5791974"/>
            <a:ext cx="33477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2019-2020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3A98698C-1AC5-0B13-161B-768F9236477B}"/>
              </a:ext>
            </a:extLst>
          </p:cNvPr>
          <p:cNvSpPr txBox="1"/>
          <p:nvPr/>
        </p:nvSpPr>
        <p:spPr>
          <a:xfrm>
            <a:off x="3083322" y="7425162"/>
            <a:ext cx="3347787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9920A45-466C-0ED9-C272-41AC7970FC14}"/>
              </a:ext>
            </a:extLst>
          </p:cNvPr>
          <p:cNvSpPr txBox="1"/>
          <p:nvPr/>
        </p:nvSpPr>
        <p:spPr>
          <a:xfrm>
            <a:off x="3083322" y="7130338"/>
            <a:ext cx="33477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2021-Now</a:t>
            </a:r>
          </a:p>
        </p:txBody>
      </p:sp>
      <p:sp>
        <p:nvSpPr>
          <p:cNvPr id="118" name="CuadroTexto 350">
            <a:extLst>
              <a:ext uri="{FF2B5EF4-FFF2-40B4-BE49-F238E27FC236}">
                <a16:creationId xmlns:a16="http://schemas.microsoft.com/office/drawing/2014/main" id="{1F5BDECF-D600-CBE9-5453-3B5413DE113A}"/>
              </a:ext>
            </a:extLst>
          </p:cNvPr>
          <p:cNvSpPr txBox="1"/>
          <p:nvPr/>
        </p:nvSpPr>
        <p:spPr>
          <a:xfrm>
            <a:off x="426890" y="4004311"/>
            <a:ext cx="2107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Commerce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A34B995-84D5-F227-B6E6-B3EFC12278C0}"/>
              </a:ext>
            </a:extLst>
          </p:cNvPr>
          <p:cNvCxnSpPr>
            <a:cxnSpLocks/>
          </p:cNvCxnSpPr>
          <p:nvPr/>
        </p:nvCxnSpPr>
        <p:spPr>
          <a:xfrm>
            <a:off x="2809701" y="0"/>
            <a:ext cx="0" cy="990600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2BAB2DE8-0AFB-55C7-1AE2-35B33AE3EB09}"/>
              </a:ext>
            </a:extLst>
          </p:cNvPr>
          <p:cNvCxnSpPr>
            <a:cxnSpLocks/>
          </p:cNvCxnSpPr>
          <p:nvPr/>
        </p:nvCxnSpPr>
        <p:spPr>
          <a:xfrm flipH="1">
            <a:off x="0" y="4525305"/>
            <a:ext cx="2809701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ardrop 15">
            <a:extLst>
              <a:ext uri="{FF2B5EF4-FFF2-40B4-BE49-F238E27FC236}">
                <a16:creationId xmlns:a16="http://schemas.microsoft.com/office/drawing/2014/main" id="{C07B2442-6269-43CA-A59F-412DA6788B9C}"/>
              </a:ext>
            </a:extLst>
          </p:cNvPr>
          <p:cNvSpPr/>
          <p:nvPr/>
        </p:nvSpPr>
        <p:spPr>
          <a:xfrm rot="5400000">
            <a:off x="502603" y="5239894"/>
            <a:ext cx="321858" cy="321858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Graphic 6">
            <a:extLst>
              <a:ext uri="{FF2B5EF4-FFF2-40B4-BE49-F238E27FC236}">
                <a16:creationId xmlns:a16="http://schemas.microsoft.com/office/drawing/2014/main" id="{7A4DA720-4B70-8DC8-AAC0-CAA2335F9B9F}"/>
              </a:ext>
            </a:extLst>
          </p:cNvPr>
          <p:cNvSpPr/>
          <p:nvPr/>
        </p:nvSpPr>
        <p:spPr>
          <a:xfrm>
            <a:off x="586671" y="5325652"/>
            <a:ext cx="150350" cy="150341"/>
          </a:xfrm>
          <a:custGeom>
            <a:avLst/>
            <a:gdLst>
              <a:gd name="connsiteX0" fmla="*/ 1963967 w 4570638"/>
              <a:gd name="connsiteY0" fmla="*/ 1625912 h 4570360"/>
              <a:gd name="connsiteX1" fmla="*/ 2134655 w 4570638"/>
              <a:gd name="connsiteY1" fmla="*/ 1066146 h 4570360"/>
              <a:gd name="connsiteX2" fmla="*/ 1997495 w 4570638"/>
              <a:gd name="connsiteY2" fmla="*/ 437649 h 4570360"/>
              <a:gd name="connsiteX3" fmla="*/ 1377531 w 4570638"/>
              <a:gd name="connsiteY3" fmla="*/ 5137 h 4570360"/>
              <a:gd name="connsiteX4" fmla="*/ 546647 w 4570638"/>
              <a:gd name="connsiteY4" fmla="*/ 108769 h 4570360"/>
              <a:gd name="connsiteX5" fmla="*/ 3341 w 4570638"/>
              <a:gd name="connsiteY5" fmla="*/ 795332 h 4570360"/>
              <a:gd name="connsiteX6" fmla="*/ 1247687 w 4570638"/>
              <a:gd name="connsiteY6" fmla="*/ 3322885 h 4570360"/>
              <a:gd name="connsiteX7" fmla="*/ 3774936 w 4570638"/>
              <a:gd name="connsiteY7" fmla="*/ 4566927 h 4570360"/>
              <a:gd name="connsiteX8" fmla="*/ 4461650 w 4570638"/>
              <a:gd name="connsiteY8" fmla="*/ 4023926 h 4570360"/>
              <a:gd name="connsiteX9" fmla="*/ 4565435 w 4570638"/>
              <a:gd name="connsiteY9" fmla="*/ 3192736 h 4570360"/>
              <a:gd name="connsiteX10" fmla="*/ 4132771 w 4570638"/>
              <a:gd name="connsiteY10" fmla="*/ 2571706 h 4570360"/>
              <a:gd name="connsiteX11" fmla="*/ 3504273 w 4570638"/>
              <a:gd name="connsiteY11" fmla="*/ 2434546 h 4570360"/>
              <a:gd name="connsiteX12" fmla="*/ 2944508 w 4570638"/>
              <a:gd name="connsiteY12" fmla="*/ 2605234 h 4570360"/>
              <a:gd name="connsiteX13" fmla="*/ 2824112 w 4570638"/>
              <a:gd name="connsiteY13" fmla="*/ 2725630 h 4570360"/>
              <a:gd name="connsiteX14" fmla="*/ 2444789 w 4570638"/>
              <a:gd name="connsiteY14" fmla="*/ 2769216 h 4570360"/>
              <a:gd name="connsiteX15" fmla="*/ 1800441 w 4570638"/>
              <a:gd name="connsiteY15" fmla="*/ 2125022 h 4570360"/>
              <a:gd name="connsiteX16" fmla="*/ 1844028 w 4570638"/>
              <a:gd name="connsiteY16" fmla="*/ 1745546 h 4570360"/>
              <a:gd name="connsiteX17" fmla="*/ 1748473 w 4570638"/>
              <a:gd name="connsiteY17" fmla="*/ 1410418 h 4570360"/>
              <a:gd name="connsiteX18" fmla="*/ 1628077 w 4570638"/>
              <a:gd name="connsiteY18" fmla="*/ 1530814 h 4570360"/>
              <a:gd name="connsiteX19" fmla="*/ 1561326 w 4570638"/>
              <a:gd name="connsiteY19" fmla="*/ 2315369 h 4570360"/>
              <a:gd name="connsiteX20" fmla="*/ 2254746 w 4570638"/>
              <a:gd name="connsiteY20" fmla="*/ 3008789 h 4570360"/>
              <a:gd name="connsiteX21" fmla="*/ 3039149 w 4570638"/>
              <a:gd name="connsiteY21" fmla="*/ 2941885 h 4570360"/>
              <a:gd name="connsiteX22" fmla="*/ 3159545 w 4570638"/>
              <a:gd name="connsiteY22" fmla="*/ 2821490 h 4570360"/>
              <a:gd name="connsiteX23" fmla="*/ 3439046 w 4570638"/>
              <a:gd name="connsiteY23" fmla="*/ 2733250 h 4570360"/>
              <a:gd name="connsiteX24" fmla="*/ 4067391 w 4570638"/>
              <a:gd name="connsiteY24" fmla="*/ 2870410 h 4570360"/>
              <a:gd name="connsiteX25" fmla="*/ 4262464 w 4570638"/>
              <a:gd name="connsiteY25" fmla="*/ 3155703 h 4570360"/>
              <a:gd name="connsiteX26" fmla="*/ 4158831 w 4570638"/>
              <a:gd name="connsiteY26" fmla="*/ 3986892 h 4570360"/>
              <a:gd name="connsiteX27" fmla="*/ 3816389 w 4570638"/>
              <a:gd name="connsiteY27" fmla="*/ 4265784 h 4570360"/>
              <a:gd name="connsiteX28" fmla="*/ 1463028 w 4570638"/>
              <a:gd name="connsiteY28" fmla="*/ 3107544 h 4570360"/>
              <a:gd name="connsiteX29" fmla="*/ 304788 w 4570638"/>
              <a:gd name="connsiteY29" fmla="*/ 753879 h 4570360"/>
              <a:gd name="connsiteX30" fmla="*/ 584137 w 4570638"/>
              <a:gd name="connsiteY30" fmla="*/ 412046 h 4570360"/>
              <a:gd name="connsiteX31" fmla="*/ 1450988 w 4570638"/>
              <a:gd name="connsiteY31" fmla="*/ 305366 h 4570360"/>
              <a:gd name="connsiteX32" fmla="*/ 1700467 w 4570638"/>
              <a:gd name="connsiteY32" fmla="*/ 502724 h 4570360"/>
              <a:gd name="connsiteX33" fmla="*/ 1837627 w 4570638"/>
              <a:gd name="connsiteY33" fmla="*/ 1130916 h 4570360"/>
              <a:gd name="connsiteX34" fmla="*/ 1748930 w 4570638"/>
              <a:gd name="connsiteY34" fmla="*/ 1410418 h 457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570638" h="4570360">
                <a:moveTo>
                  <a:pt x="1963967" y="1625912"/>
                </a:moveTo>
                <a:cubicBezTo>
                  <a:pt x="2111551" y="1480004"/>
                  <a:pt x="2175711" y="1269576"/>
                  <a:pt x="2134655" y="1066146"/>
                </a:cubicBezTo>
                <a:lnTo>
                  <a:pt x="1997495" y="437649"/>
                </a:lnTo>
                <a:cubicBezTo>
                  <a:pt x="1934873" y="154121"/>
                  <a:pt x="1665247" y="-33977"/>
                  <a:pt x="1377531" y="5137"/>
                </a:cubicBezTo>
                <a:lnTo>
                  <a:pt x="546647" y="108769"/>
                </a:lnTo>
                <a:cubicBezTo>
                  <a:pt x="209455" y="152647"/>
                  <a:pt x="-31458" y="457083"/>
                  <a:pt x="3341" y="795332"/>
                </a:cubicBezTo>
                <a:cubicBezTo>
                  <a:pt x="130209" y="1751367"/>
                  <a:pt x="567365" y="2639326"/>
                  <a:pt x="1247687" y="3322885"/>
                </a:cubicBezTo>
                <a:cubicBezTo>
                  <a:pt x="1931216" y="4003031"/>
                  <a:pt x="2819053" y="4440084"/>
                  <a:pt x="3774936" y="4566927"/>
                </a:cubicBezTo>
                <a:cubicBezTo>
                  <a:pt x="4113264" y="4602238"/>
                  <a:pt x="4418003" y="4361278"/>
                  <a:pt x="4461650" y="4023926"/>
                </a:cubicBezTo>
                <a:lnTo>
                  <a:pt x="4565435" y="3192736"/>
                </a:lnTo>
                <a:cubicBezTo>
                  <a:pt x="4604830" y="2904669"/>
                  <a:pt x="4416647" y="2634556"/>
                  <a:pt x="4132771" y="2571706"/>
                </a:cubicBezTo>
                <a:lnTo>
                  <a:pt x="3504273" y="2434546"/>
                </a:lnTo>
                <a:cubicBezTo>
                  <a:pt x="3300850" y="2393718"/>
                  <a:pt x="3090538" y="2457848"/>
                  <a:pt x="2944508" y="2605234"/>
                </a:cubicBezTo>
                <a:lnTo>
                  <a:pt x="2824112" y="2725630"/>
                </a:lnTo>
                <a:cubicBezTo>
                  <a:pt x="2726165" y="2832584"/>
                  <a:pt x="2564453" y="2851162"/>
                  <a:pt x="2444789" y="2769216"/>
                </a:cubicBezTo>
                <a:cubicBezTo>
                  <a:pt x="2206389" y="2579479"/>
                  <a:pt x="1990240" y="2363375"/>
                  <a:pt x="1800441" y="2125022"/>
                </a:cubicBezTo>
                <a:cubicBezTo>
                  <a:pt x="1718481" y="2005311"/>
                  <a:pt x="1737058" y="1843554"/>
                  <a:pt x="1844028" y="1745546"/>
                </a:cubicBezTo>
                <a:close/>
                <a:moveTo>
                  <a:pt x="1748473" y="1410418"/>
                </a:moveTo>
                <a:lnTo>
                  <a:pt x="1628077" y="1530814"/>
                </a:lnTo>
                <a:cubicBezTo>
                  <a:pt x="1409764" y="1737407"/>
                  <a:pt x="1381052" y="2074867"/>
                  <a:pt x="1561326" y="2315369"/>
                </a:cubicBezTo>
                <a:cubicBezTo>
                  <a:pt x="1765435" y="2572057"/>
                  <a:pt x="1998059" y="2804680"/>
                  <a:pt x="2254746" y="3008789"/>
                </a:cubicBezTo>
                <a:cubicBezTo>
                  <a:pt x="2495264" y="3188941"/>
                  <a:pt x="2832616" y="3160168"/>
                  <a:pt x="3039149" y="2941885"/>
                </a:cubicBezTo>
                <a:lnTo>
                  <a:pt x="3159545" y="2821490"/>
                </a:lnTo>
                <a:cubicBezTo>
                  <a:pt x="3231798" y="2746722"/>
                  <a:pt x="3336953" y="2713514"/>
                  <a:pt x="3439046" y="2733250"/>
                </a:cubicBezTo>
                <a:lnTo>
                  <a:pt x="4067391" y="2870410"/>
                </a:lnTo>
                <a:cubicBezTo>
                  <a:pt x="4197678" y="2898878"/>
                  <a:pt x="4283205" y="3023968"/>
                  <a:pt x="4262464" y="3155703"/>
                </a:cubicBezTo>
                <a:lnTo>
                  <a:pt x="4158831" y="3986892"/>
                </a:lnTo>
                <a:cubicBezTo>
                  <a:pt x="4137389" y="4156346"/>
                  <a:pt x="3986665" y="4279089"/>
                  <a:pt x="3816389" y="4265784"/>
                </a:cubicBezTo>
                <a:cubicBezTo>
                  <a:pt x="2926312" y="4147690"/>
                  <a:pt x="2099572" y="3740797"/>
                  <a:pt x="1463028" y="3107544"/>
                </a:cubicBezTo>
                <a:cubicBezTo>
                  <a:pt x="829676" y="2470954"/>
                  <a:pt x="422773" y="1644078"/>
                  <a:pt x="304788" y="753879"/>
                </a:cubicBezTo>
                <a:cubicBezTo>
                  <a:pt x="292942" y="584017"/>
                  <a:pt x="415319" y="434267"/>
                  <a:pt x="584137" y="412046"/>
                </a:cubicBezTo>
                <a:cubicBezTo>
                  <a:pt x="584137" y="412046"/>
                  <a:pt x="1439253" y="305366"/>
                  <a:pt x="1450988" y="305366"/>
                </a:cubicBezTo>
                <a:cubicBezTo>
                  <a:pt x="1570698" y="302851"/>
                  <a:pt x="1675367" y="385644"/>
                  <a:pt x="1700467" y="502724"/>
                </a:cubicBezTo>
                <a:lnTo>
                  <a:pt x="1837627" y="1130916"/>
                </a:lnTo>
                <a:cubicBezTo>
                  <a:pt x="1856951" y="1233072"/>
                  <a:pt x="1823621" y="1338100"/>
                  <a:pt x="1748930" y="1410418"/>
                </a:cubicBezTo>
                <a:close/>
              </a:path>
            </a:pathLst>
          </a:custGeom>
          <a:solidFill>
            <a:schemeClr val="bg1"/>
          </a:solidFill>
          <a:ln w="1524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21" name="Teardrop 120">
            <a:extLst>
              <a:ext uri="{FF2B5EF4-FFF2-40B4-BE49-F238E27FC236}">
                <a16:creationId xmlns:a16="http://schemas.microsoft.com/office/drawing/2014/main" id="{7CA0C95C-4A05-1C7D-AD46-3716487E600D}"/>
              </a:ext>
            </a:extLst>
          </p:cNvPr>
          <p:cNvSpPr/>
          <p:nvPr/>
        </p:nvSpPr>
        <p:spPr>
          <a:xfrm rot="5400000">
            <a:off x="502603" y="5684858"/>
            <a:ext cx="321858" cy="321858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Graphic 10">
            <a:extLst>
              <a:ext uri="{FF2B5EF4-FFF2-40B4-BE49-F238E27FC236}">
                <a16:creationId xmlns:a16="http://schemas.microsoft.com/office/drawing/2014/main" id="{63A77193-926D-A769-6AD3-CC171E72606B}"/>
              </a:ext>
            </a:extLst>
          </p:cNvPr>
          <p:cNvSpPr/>
          <p:nvPr/>
        </p:nvSpPr>
        <p:spPr>
          <a:xfrm>
            <a:off x="586671" y="5801182"/>
            <a:ext cx="151180" cy="106298"/>
          </a:xfrm>
          <a:custGeom>
            <a:avLst/>
            <a:gdLst>
              <a:gd name="connsiteX0" fmla="*/ 4448175 w 4876800"/>
              <a:gd name="connsiteY0" fmla="*/ 0 h 3429000"/>
              <a:gd name="connsiteX1" fmla="*/ 428625 w 4876800"/>
              <a:gd name="connsiteY1" fmla="*/ 0 h 3429000"/>
              <a:gd name="connsiteX2" fmla="*/ 0 w 4876800"/>
              <a:gd name="connsiteY2" fmla="*/ 428625 h 3429000"/>
              <a:gd name="connsiteX3" fmla="*/ 0 w 4876800"/>
              <a:gd name="connsiteY3" fmla="*/ 3000375 h 3429000"/>
              <a:gd name="connsiteX4" fmla="*/ 428625 w 4876800"/>
              <a:gd name="connsiteY4" fmla="*/ 3429000 h 3429000"/>
              <a:gd name="connsiteX5" fmla="*/ 4448175 w 4876800"/>
              <a:gd name="connsiteY5" fmla="*/ 3429000 h 3429000"/>
              <a:gd name="connsiteX6" fmla="*/ 4876800 w 4876800"/>
              <a:gd name="connsiteY6" fmla="*/ 3000375 h 3429000"/>
              <a:gd name="connsiteX7" fmla="*/ 4876800 w 4876800"/>
              <a:gd name="connsiteY7" fmla="*/ 428625 h 3429000"/>
              <a:gd name="connsiteX8" fmla="*/ 4448175 w 4876800"/>
              <a:gd name="connsiteY8" fmla="*/ 0 h 3429000"/>
              <a:gd name="connsiteX9" fmla="*/ 4382357 w 4876800"/>
              <a:gd name="connsiteY9" fmla="*/ 285750 h 3429000"/>
              <a:gd name="connsiteX10" fmla="*/ 2549119 w 4876800"/>
              <a:gd name="connsiteY10" fmla="*/ 2124970 h 3429000"/>
              <a:gd name="connsiteX11" fmla="*/ 2327682 w 4876800"/>
              <a:gd name="connsiteY11" fmla="*/ 2124970 h 3429000"/>
              <a:gd name="connsiteX12" fmla="*/ 494443 w 4876800"/>
              <a:gd name="connsiteY12" fmla="*/ 285750 h 3429000"/>
              <a:gd name="connsiteX13" fmla="*/ 4382357 w 4876800"/>
              <a:gd name="connsiteY13" fmla="*/ 285750 h 3429000"/>
              <a:gd name="connsiteX14" fmla="*/ 285750 w 4876800"/>
              <a:gd name="connsiteY14" fmla="*/ 2947845 h 3429000"/>
              <a:gd name="connsiteX15" fmla="*/ 285750 w 4876800"/>
              <a:gd name="connsiteY15" fmla="*/ 481155 h 3429000"/>
              <a:gd name="connsiteX16" fmla="*/ 1515094 w 4876800"/>
              <a:gd name="connsiteY16" fmla="*/ 1714500 h 3429000"/>
              <a:gd name="connsiteX17" fmla="*/ 285750 w 4876800"/>
              <a:gd name="connsiteY17" fmla="*/ 2947845 h 3429000"/>
              <a:gd name="connsiteX18" fmla="*/ 494443 w 4876800"/>
              <a:gd name="connsiteY18" fmla="*/ 3143250 h 3429000"/>
              <a:gd name="connsiteX19" fmla="*/ 1716824 w 4876800"/>
              <a:gd name="connsiteY19" fmla="*/ 1916887 h 3429000"/>
              <a:gd name="connsiteX20" fmla="*/ 2125304 w 4876800"/>
              <a:gd name="connsiteY20" fmla="*/ 2326701 h 3429000"/>
              <a:gd name="connsiteX21" fmla="*/ 2751506 w 4876800"/>
              <a:gd name="connsiteY21" fmla="*/ 2326701 h 3429000"/>
              <a:gd name="connsiteX22" fmla="*/ 3159985 w 4876800"/>
              <a:gd name="connsiteY22" fmla="*/ 1916897 h 3429000"/>
              <a:gd name="connsiteX23" fmla="*/ 4382357 w 4876800"/>
              <a:gd name="connsiteY23" fmla="*/ 3143250 h 3429000"/>
              <a:gd name="connsiteX24" fmla="*/ 494443 w 4876800"/>
              <a:gd name="connsiteY24" fmla="*/ 3143250 h 3429000"/>
              <a:gd name="connsiteX25" fmla="*/ 4591050 w 4876800"/>
              <a:gd name="connsiteY25" fmla="*/ 2947845 h 3429000"/>
              <a:gd name="connsiteX26" fmla="*/ 3361706 w 4876800"/>
              <a:gd name="connsiteY26" fmla="*/ 1714500 h 3429000"/>
              <a:gd name="connsiteX27" fmla="*/ 4591050 w 4876800"/>
              <a:gd name="connsiteY27" fmla="*/ 481155 h 3429000"/>
              <a:gd name="connsiteX28" fmla="*/ 4591050 w 4876800"/>
              <a:gd name="connsiteY28" fmla="*/ 2947845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76800" h="3429000">
                <a:moveTo>
                  <a:pt x="4448175" y="0"/>
                </a:moveTo>
                <a:lnTo>
                  <a:pt x="428625" y="0"/>
                </a:lnTo>
                <a:cubicBezTo>
                  <a:pt x="192767" y="0"/>
                  <a:pt x="0" y="191919"/>
                  <a:pt x="0" y="428625"/>
                </a:cubicBezTo>
                <a:lnTo>
                  <a:pt x="0" y="3000375"/>
                </a:lnTo>
                <a:cubicBezTo>
                  <a:pt x="0" y="3237166"/>
                  <a:pt x="192891" y="3429000"/>
                  <a:pt x="428625" y="3429000"/>
                </a:cubicBezTo>
                <a:lnTo>
                  <a:pt x="4448175" y="3429000"/>
                </a:lnTo>
                <a:cubicBezTo>
                  <a:pt x="4684033" y="3429000"/>
                  <a:pt x="4876800" y="3237081"/>
                  <a:pt x="4876800" y="3000375"/>
                </a:cubicBezTo>
                <a:lnTo>
                  <a:pt x="4876800" y="428625"/>
                </a:lnTo>
                <a:cubicBezTo>
                  <a:pt x="4876800" y="191862"/>
                  <a:pt x="4683938" y="0"/>
                  <a:pt x="4448175" y="0"/>
                </a:cubicBezTo>
                <a:close/>
                <a:moveTo>
                  <a:pt x="4382357" y="285750"/>
                </a:moveTo>
                <a:cubicBezTo>
                  <a:pt x="4243778" y="424786"/>
                  <a:pt x="2615994" y="2057876"/>
                  <a:pt x="2549119" y="2124970"/>
                </a:cubicBezTo>
                <a:cubicBezTo>
                  <a:pt x="2493264" y="2180997"/>
                  <a:pt x="2383565" y="2181035"/>
                  <a:pt x="2327682" y="2124970"/>
                </a:cubicBezTo>
                <a:lnTo>
                  <a:pt x="494443" y="285750"/>
                </a:lnTo>
                <a:lnTo>
                  <a:pt x="4382357" y="285750"/>
                </a:lnTo>
                <a:close/>
                <a:moveTo>
                  <a:pt x="285750" y="2947845"/>
                </a:moveTo>
                <a:lnTo>
                  <a:pt x="285750" y="481155"/>
                </a:lnTo>
                <a:lnTo>
                  <a:pt x="1515094" y="1714500"/>
                </a:lnTo>
                <a:lnTo>
                  <a:pt x="285750" y="2947845"/>
                </a:lnTo>
                <a:close/>
                <a:moveTo>
                  <a:pt x="494443" y="3143250"/>
                </a:moveTo>
                <a:lnTo>
                  <a:pt x="1716824" y="1916887"/>
                </a:lnTo>
                <a:lnTo>
                  <a:pt x="2125304" y="2326701"/>
                </a:lnTo>
                <a:cubicBezTo>
                  <a:pt x="2292696" y="2494636"/>
                  <a:pt x="2584171" y="2494569"/>
                  <a:pt x="2751506" y="2326701"/>
                </a:cubicBezTo>
                <a:lnTo>
                  <a:pt x="3159985" y="1916897"/>
                </a:lnTo>
                <a:lnTo>
                  <a:pt x="4382357" y="3143250"/>
                </a:lnTo>
                <a:lnTo>
                  <a:pt x="494443" y="3143250"/>
                </a:lnTo>
                <a:close/>
                <a:moveTo>
                  <a:pt x="4591050" y="2947845"/>
                </a:moveTo>
                <a:lnTo>
                  <a:pt x="3361706" y="1714500"/>
                </a:lnTo>
                <a:lnTo>
                  <a:pt x="4591050" y="481155"/>
                </a:lnTo>
                <a:lnTo>
                  <a:pt x="4591050" y="294784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22" name="Teardrop 121">
            <a:extLst>
              <a:ext uri="{FF2B5EF4-FFF2-40B4-BE49-F238E27FC236}">
                <a16:creationId xmlns:a16="http://schemas.microsoft.com/office/drawing/2014/main" id="{C45C2AD8-E3C8-28F1-D289-AF07E84B7664}"/>
              </a:ext>
            </a:extLst>
          </p:cNvPr>
          <p:cNvSpPr/>
          <p:nvPr/>
        </p:nvSpPr>
        <p:spPr>
          <a:xfrm rot="5400000">
            <a:off x="502603" y="6128750"/>
            <a:ext cx="321858" cy="321858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aphic 13">
            <a:extLst>
              <a:ext uri="{FF2B5EF4-FFF2-40B4-BE49-F238E27FC236}">
                <a16:creationId xmlns:a16="http://schemas.microsoft.com/office/drawing/2014/main" id="{FCEC5FB9-04B8-6BC1-DEC4-B1382CC0EA0F}"/>
              </a:ext>
            </a:extLst>
          </p:cNvPr>
          <p:cNvGrpSpPr/>
          <p:nvPr/>
        </p:nvGrpSpPr>
        <p:grpSpPr>
          <a:xfrm>
            <a:off x="606342" y="6207583"/>
            <a:ext cx="123143" cy="164191"/>
            <a:chOff x="1600200" y="2514600"/>
            <a:chExt cx="3657600" cy="4876800"/>
          </a:xfrm>
          <a:solidFill>
            <a:schemeClr val="bg1"/>
          </a:solidFill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A9517955-3049-381E-A71D-815B438E1EE0}"/>
                </a:ext>
              </a:extLst>
            </p:cNvPr>
            <p:cNvSpPr/>
            <p:nvPr/>
          </p:nvSpPr>
          <p:spPr>
            <a:xfrm>
              <a:off x="2819400" y="3429000"/>
              <a:ext cx="1219200" cy="1219200"/>
            </a:xfrm>
            <a:custGeom>
              <a:avLst/>
              <a:gdLst>
                <a:gd name="connsiteX0" fmla="*/ 609600 w 1219200"/>
                <a:gd name="connsiteY0" fmla="*/ 1219200 h 1219200"/>
                <a:gd name="connsiteX1" fmla="*/ 1219200 w 1219200"/>
                <a:gd name="connsiteY1" fmla="*/ 609600 h 1219200"/>
                <a:gd name="connsiteX2" fmla="*/ 609600 w 1219200"/>
                <a:gd name="connsiteY2" fmla="*/ 0 h 1219200"/>
                <a:gd name="connsiteX3" fmla="*/ 0 w 1219200"/>
                <a:gd name="connsiteY3" fmla="*/ 609600 h 1219200"/>
                <a:gd name="connsiteX4" fmla="*/ 609600 w 1219200"/>
                <a:gd name="connsiteY4" fmla="*/ 1219200 h 1219200"/>
                <a:gd name="connsiteX5" fmla="*/ 609600 w 1219200"/>
                <a:gd name="connsiteY5" fmla="*/ 304800 h 1219200"/>
                <a:gd name="connsiteX6" fmla="*/ 914400 w 1219200"/>
                <a:gd name="connsiteY6" fmla="*/ 609600 h 1219200"/>
                <a:gd name="connsiteX7" fmla="*/ 609600 w 1219200"/>
                <a:gd name="connsiteY7" fmla="*/ 914400 h 1219200"/>
                <a:gd name="connsiteX8" fmla="*/ 304800 w 1219200"/>
                <a:gd name="connsiteY8" fmla="*/ 609600 h 1219200"/>
                <a:gd name="connsiteX9" fmla="*/ 609600 w 1219200"/>
                <a:gd name="connsiteY9" fmla="*/ 3048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9200" h="1219200">
                  <a:moveTo>
                    <a:pt x="609600" y="1219200"/>
                  </a:moveTo>
                  <a:cubicBezTo>
                    <a:pt x="945794" y="1219200"/>
                    <a:pt x="1219200" y="945794"/>
                    <a:pt x="1219200" y="609600"/>
                  </a:cubicBezTo>
                  <a:cubicBezTo>
                    <a:pt x="1219200" y="273406"/>
                    <a:pt x="945794" y="0"/>
                    <a:pt x="609600" y="0"/>
                  </a:cubicBezTo>
                  <a:cubicBezTo>
                    <a:pt x="273406" y="0"/>
                    <a:pt x="0" y="273406"/>
                    <a:pt x="0" y="609600"/>
                  </a:cubicBezTo>
                  <a:cubicBezTo>
                    <a:pt x="0" y="945794"/>
                    <a:pt x="273406" y="1219200"/>
                    <a:pt x="609600" y="1219200"/>
                  </a:cubicBezTo>
                  <a:close/>
                  <a:moveTo>
                    <a:pt x="609600" y="304800"/>
                  </a:moveTo>
                  <a:cubicBezTo>
                    <a:pt x="777697" y="304800"/>
                    <a:pt x="914400" y="441503"/>
                    <a:pt x="914400" y="609600"/>
                  </a:cubicBezTo>
                  <a:cubicBezTo>
                    <a:pt x="914400" y="777697"/>
                    <a:pt x="777697" y="914400"/>
                    <a:pt x="609600" y="914400"/>
                  </a:cubicBezTo>
                  <a:cubicBezTo>
                    <a:pt x="441503" y="914400"/>
                    <a:pt x="304800" y="777697"/>
                    <a:pt x="304800" y="609600"/>
                  </a:cubicBezTo>
                  <a:cubicBezTo>
                    <a:pt x="304800" y="441503"/>
                    <a:pt x="441503" y="304800"/>
                    <a:pt x="609600" y="3048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A77E830-7B5E-42D0-D2A9-078F9CE10C11}"/>
                </a:ext>
              </a:extLst>
            </p:cNvPr>
            <p:cNvSpPr/>
            <p:nvPr/>
          </p:nvSpPr>
          <p:spPr>
            <a:xfrm>
              <a:off x="1600200" y="2514600"/>
              <a:ext cx="3657600" cy="4876800"/>
            </a:xfrm>
            <a:custGeom>
              <a:avLst/>
              <a:gdLst>
                <a:gd name="connsiteX0" fmla="*/ 2665933 w 3657600"/>
                <a:gd name="connsiteY0" fmla="*/ 3146146 h 4876800"/>
                <a:gd name="connsiteX1" fmla="*/ 3352800 w 3657600"/>
                <a:gd name="connsiteY1" fmla="*/ 1524000 h 4876800"/>
                <a:gd name="connsiteX2" fmla="*/ 1828800 w 3657600"/>
                <a:gd name="connsiteY2" fmla="*/ 0 h 4876800"/>
                <a:gd name="connsiteX3" fmla="*/ 304800 w 3657600"/>
                <a:gd name="connsiteY3" fmla="*/ 1524000 h 4876800"/>
                <a:gd name="connsiteX4" fmla="*/ 991667 w 3657600"/>
                <a:gd name="connsiteY4" fmla="*/ 3146146 h 4876800"/>
                <a:gd name="connsiteX5" fmla="*/ 0 w 3657600"/>
                <a:gd name="connsiteY5" fmla="*/ 3962400 h 4876800"/>
                <a:gd name="connsiteX6" fmla="*/ 1828800 w 3657600"/>
                <a:gd name="connsiteY6" fmla="*/ 4876800 h 4876800"/>
                <a:gd name="connsiteX7" fmla="*/ 3657600 w 3657600"/>
                <a:gd name="connsiteY7" fmla="*/ 3962400 h 4876800"/>
                <a:gd name="connsiteX8" fmla="*/ 2665933 w 3657600"/>
                <a:gd name="connsiteY8" fmla="*/ 3146146 h 4876800"/>
                <a:gd name="connsiteX9" fmla="*/ 609600 w 3657600"/>
                <a:gd name="connsiteY9" fmla="*/ 1524000 h 4876800"/>
                <a:gd name="connsiteX10" fmla="*/ 1828800 w 3657600"/>
                <a:gd name="connsiteY10" fmla="*/ 304800 h 4876800"/>
                <a:gd name="connsiteX11" fmla="*/ 3048000 w 3657600"/>
                <a:gd name="connsiteY11" fmla="*/ 1524000 h 4876800"/>
                <a:gd name="connsiteX12" fmla="*/ 2294230 w 3657600"/>
                <a:gd name="connsiteY12" fmla="*/ 3167329 h 4876800"/>
                <a:gd name="connsiteX13" fmla="*/ 2293315 w 3657600"/>
                <a:gd name="connsiteY13" fmla="*/ 3168853 h 4876800"/>
                <a:gd name="connsiteX14" fmla="*/ 1828800 w 3657600"/>
                <a:gd name="connsiteY14" fmla="*/ 3855568 h 4876800"/>
                <a:gd name="connsiteX15" fmla="*/ 1364285 w 3657600"/>
                <a:gd name="connsiteY15" fmla="*/ 3168853 h 4876800"/>
                <a:gd name="connsiteX16" fmla="*/ 1363523 w 3657600"/>
                <a:gd name="connsiteY16" fmla="*/ 3167634 h 4876800"/>
                <a:gd name="connsiteX17" fmla="*/ 609600 w 3657600"/>
                <a:gd name="connsiteY17" fmla="*/ 1524000 h 4876800"/>
                <a:gd name="connsiteX18" fmla="*/ 1828800 w 3657600"/>
                <a:gd name="connsiteY18" fmla="*/ 4572000 h 4876800"/>
                <a:gd name="connsiteX19" fmla="*/ 304800 w 3657600"/>
                <a:gd name="connsiteY19" fmla="*/ 3962400 h 4876800"/>
                <a:gd name="connsiteX20" fmla="*/ 1164336 w 3657600"/>
                <a:gd name="connsiteY20" fmla="*/ 3421228 h 4876800"/>
                <a:gd name="connsiteX21" fmla="*/ 1706728 w 3657600"/>
                <a:gd name="connsiteY21" fmla="*/ 4205935 h 4876800"/>
                <a:gd name="connsiteX22" fmla="*/ 1828800 w 3657600"/>
                <a:gd name="connsiteY22" fmla="*/ 4267200 h 4876800"/>
                <a:gd name="connsiteX23" fmla="*/ 1950873 w 3657600"/>
                <a:gd name="connsiteY23" fmla="*/ 4206088 h 4876800"/>
                <a:gd name="connsiteX24" fmla="*/ 2493264 w 3657600"/>
                <a:gd name="connsiteY24" fmla="*/ 3421380 h 4876800"/>
                <a:gd name="connsiteX25" fmla="*/ 3352800 w 3657600"/>
                <a:gd name="connsiteY25" fmla="*/ 3962400 h 4876800"/>
                <a:gd name="connsiteX26" fmla="*/ 1828800 w 3657600"/>
                <a:gd name="connsiteY26" fmla="*/ 457200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0" h="4876800">
                  <a:moveTo>
                    <a:pt x="2665933" y="3146146"/>
                  </a:moveTo>
                  <a:cubicBezTo>
                    <a:pt x="3119933" y="2408377"/>
                    <a:pt x="3352800" y="1861566"/>
                    <a:pt x="3352800" y="1524000"/>
                  </a:cubicBezTo>
                  <a:cubicBezTo>
                    <a:pt x="3352800" y="683666"/>
                    <a:pt x="2669134" y="0"/>
                    <a:pt x="1828800" y="0"/>
                  </a:cubicBezTo>
                  <a:cubicBezTo>
                    <a:pt x="988466" y="0"/>
                    <a:pt x="304800" y="683666"/>
                    <a:pt x="304800" y="1524000"/>
                  </a:cubicBezTo>
                  <a:cubicBezTo>
                    <a:pt x="304800" y="1861566"/>
                    <a:pt x="537667" y="2408377"/>
                    <a:pt x="991667" y="3146146"/>
                  </a:cubicBezTo>
                  <a:cubicBezTo>
                    <a:pt x="374752" y="3297326"/>
                    <a:pt x="0" y="3600145"/>
                    <a:pt x="0" y="3962400"/>
                  </a:cubicBezTo>
                  <a:cubicBezTo>
                    <a:pt x="0" y="4483608"/>
                    <a:pt x="786232" y="4876800"/>
                    <a:pt x="1828800" y="4876800"/>
                  </a:cubicBezTo>
                  <a:cubicBezTo>
                    <a:pt x="2871368" y="4876800"/>
                    <a:pt x="3657600" y="4483608"/>
                    <a:pt x="3657600" y="3962400"/>
                  </a:cubicBezTo>
                  <a:cubicBezTo>
                    <a:pt x="3657600" y="3600145"/>
                    <a:pt x="3282849" y="3297326"/>
                    <a:pt x="2665933" y="3146146"/>
                  </a:cubicBezTo>
                  <a:close/>
                  <a:moveTo>
                    <a:pt x="609600" y="1524000"/>
                  </a:moveTo>
                  <a:cubicBezTo>
                    <a:pt x="609600" y="851764"/>
                    <a:pt x="1156564" y="304800"/>
                    <a:pt x="1828800" y="304800"/>
                  </a:cubicBezTo>
                  <a:cubicBezTo>
                    <a:pt x="2501036" y="304800"/>
                    <a:pt x="3048000" y="851764"/>
                    <a:pt x="3048000" y="1524000"/>
                  </a:cubicBezTo>
                  <a:cubicBezTo>
                    <a:pt x="3048000" y="1821942"/>
                    <a:pt x="2780233" y="2405634"/>
                    <a:pt x="2294230" y="3167329"/>
                  </a:cubicBezTo>
                  <a:cubicBezTo>
                    <a:pt x="2293925" y="3167786"/>
                    <a:pt x="2293620" y="3168244"/>
                    <a:pt x="2293315" y="3168853"/>
                  </a:cubicBezTo>
                  <a:cubicBezTo>
                    <a:pt x="2112721" y="3451860"/>
                    <a:pt x="1939595" y="3700425"/>
                    <a:pt x="1828800" y="3855568"/>
                  </a:cubicBezTo>
                  <a:cubicBezTo>
                    <a:pt x="1718158" y="3700577"/>
                    <a:pt x="1545184" y="3452165"/>
                    <a:pt x="1364285" y="3168853"/>
                  </a:cubicBezTo>
                  <a:cubicBezTo>
                    <a:pt x="1363980" y="3168396"/>
                    <a:pt x="1363828" y="3168091"/>
                    <a:pt x="1363523" y="3167634"/>
                  </a:cubicBezTo>
                  <a:cubicBezTo>
                    <a:pt x="877367" y="2405634"/>
                    <a:pt x="609600" y="1821942"/>
                    <a:pt x="609600" y="1524000"/>
                  </a:cubicBezTo>
                  <a:close/>
                  <a:moveTo>
                    <a:pt x="1828800" y="4572000"/>
                  </a:moveTo>
                  <a:cubicBezTo>
                    <a:pt x="956462" y="4572000"/>
                    <a:pt x="304800" y="4250132"/>
                    <a:pt x="304800" y="3962400"/>
                  </a:cubicBezTo>
                  <a:cubicBezTo>
                    <a:pt x="304800" y="3776015"/>
                    <a:pt x="601828" y="3538271"/>
                    <a:pt x="1164336" y="3421228"/>
                  </a:cubicBezTo>
                  <a:cubicBezTo>
                    <a:pt x="1450543" y="3862731"/>
                    <a:pt x="1703984" y="4202430"/>
                    <a:pt x="1706728" y="4205935"/>
                  </a:cubicBezTo>
                  <a:cubicBezTo>
                    <a:pt x="1735531" y="4244645"/>
                    <a:pt x="1780794" y="4267200"/>
                    <a:pt x="1828800" y="4267200"/>
                  </a:cubicBezTo>
                  <a:cubicBezTo>
                    <a:pt x="1876806" y="4267200"/>
                    <a:pt x="1922069" y="4244645"/>
                    <a:pt x="1950873" y="4206088"/>
                  </a:cubicBezTo>
                  <a:cubicBezTo>
                    <a:pt x="1953616" y="4202583"/>
                    <a:pt x="2207057" y="3862731"/>
                    <a:pt x="2493264" y="3421380"/>
                  </a:cubicBezTo>
                  <a:cubicBezTo>
                    <a:pt x="3055773" y="3538271"/>
                    <a:pt x="3352800" y="3776015"/>
                    <a:pt x="3352800" y="3962400"/>
                  </a:cubicBezTo>
                  <a:cubicBezTo>
                    <a:pt x="3352800" y="4250132"/>
                    <a:pt x="2701138" y="4572000"/>
                    <a:pt x="1828800" y="45720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pic>
        <p:nvPicPr>
          <p:cNvPr id="5" name="Marcador de posición de imagen 4">
            <a:extLst>
              <a:ext uri="{FF2B5EF4-FFF2-40B4-BE49-F238E27FC236}">
                <a16:creationId xmlns:a16="http://schemas.microsoft.com/office/drawing/2014/main" id="{774D510A-8987-1D75-D884-561CDF18CE8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311" r="3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4727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14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77B3B1"/>
      </a:accent1>
      <a:accent2>
        <a:srgbClr val="F5B3D6"/>
      </a:accent2>
      <a:accent3>
        <a:srgbClr val="D7D5D5"/>
      </a:accent3>
      <a:accent4>
        <a:srgbClr val="F39373"/>
      </a:accent4>
      <a:accent5>
        <a:srgbClr val="F1E8E6"/>
      </a:accent5>
      <a:accent6>
        <a:srgbClr val="E2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10818</TotalTime>
  <Words>193</Words>
  <Application>Microsoft Macintosh PowerPoint</Application>
  <PresentationFormat>A4 (210 x 297 mm)</PresentationFormat>
  <Paragraphs>31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Rubik Light</vt:lpstr>
      <vt:lpstr>Rubik Medium</vt:lpstr>
      <vt:lpstr>Rubik SemiBold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1405</cp:revision>
  <dcterms:created xsi:type="dcterms:W3CDTF">2020-05-04T13:20:50Z</dcterms:created>
  <dcterms:modified xsi:type="dcterms:W3CDTF">2023-02-13T13:51:16Z</dcterms:modified>
</cp:coreProperties>
</file>