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53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3"/>
    <p:restoredTop sz="95865"/>
  </p:normalViewPr>
  <p:slideViewPr>
    <p:cSldViewPr snapToGrid="0" snapToObjects="1">
      <p:cViewPr varScale="1">
        <p:scale>
          <a:sx n="89" d="100"/>
          <a:sy n="89" d="100"/>
        </p:scale>
        <p:origin x="3352" y="168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96" d="100"/>
        <a:sy n="9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037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078F8AD3-013A-BE64-EF08-EE92E13EC4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4581" y="1093343"/>
            <a:ext cx="2500898" cy="2777201"/>
          </a:xfrm>
          <a:custGeom>
            <a:avLst/>
            <a:gdLst>
              <a:gd name="connsiteX0" fmla="*/ 0 w 2500898"/>
              <a:gd name="connsiteY0" fmla="*/ 0 h 2777201"/>
              <a:gd name="connsiteX1" fmla="*/ 2500898 w 2500898"/>
              <a:gd name="connsiteY1" fmla="*/ 0 h 2777201"/>
              <a:gd name="connsiteX2" fmla="*/ 2500898 w 2500898"/>
              <a:gd name="connsiteY2" fmla="*/ 2777201 h 2777201"/>
              <a:gd name="connsiteX3" fmla="*/ 0 w 2500898"/>
              <a:gd name="connsiteY3" fmla="*/ 2777201 h 2777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898" h="2777201">
                <a:moveTo>
                  <a:pt x="0" y="0"/>
                </a:moveTo>
                <a:lnTo>
                  <a:pt x="2500898" y="0"/>
                </a:lnTo>
                <a:lnTo>
                  <a:pt x="2500898" y="2777201"/>
                </a:lnTo>
                <a:lnTo>
                  <a:pt x="0" y="27772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0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4F34CED-C691-244F-99CC-B2241D6316F6}"/>
              </a:ext>
            </a:extLst>
          </p:cNvPr>
          <p:cNvCxnSpPr>
            <a:cxnSpLocks/>
          </p:cNvCxnSpPr>
          <p:nvPr/>
        </p:nvCxnSpPr>
        <p:spPr>
          <a:xfrm>
            <a:off x="3429000" y="4201886"/>
            <a:ext cx="0" cy="4637314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0AEA490-B78E-BA04-6136-932FB21F78DE}"/>
              </a:ext>
            </a:extLst>
          </p:cNvPr>
          <p:cNvCxnSpPr>
            <a:cxnSpLocks/>
          </p:cNvCxnSpPr>
          <p:nvPr/>
        </p:nvCxnSpPr>
        <p:spPr>
          <a:xfrm flipH="1">
            <a:off x="0" y="762000"/>
            <a:ext cx="6858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F5EA3CC-31FB-1384-807C-AF974EF5BEF0}"/>
              </a:ext>
            </a:extLst>
          </p:cNvPr>
          <p:cNvCxnSpPr>
            <a:cxnSpLocks/>
          </p:cNvCxnSpPr>
          <p:nvPr/>
        </p:nvCxnSpPr>
        <p:spPr>
          <a:xfrm flipH="1">
            <a:off x="0" y="4201886"/>
            <a:ext cx="6858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25C3B6B-824E-E4B0-4B67-7C7E1E9E0332}"/>
              </a:ext>
            </a:extLst>
          </p:cNvPr>
          <p:cNvCxnSpPr>
            <a:cxnSpLocks/>
          </p:cNvCxnSpPr>
          <p:nvPr/>
        </p:nvCxnSpPr>
        <p:spPr>
          <a:xfrm flipH="1">
            <a:off x="0" y="6528213"/>
            <a:ext cx="6858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242A69-4689-7258-DF7F-94313CA0188D}"/>
              </a:ext>
            </a:extLst>
          </p:cNvPr>
          <p:cNvCxnSpPr>
            <a:cxnSpLocks/>
          </p:cNvCxnSpPr>
          <p:nvPr/>
        </p:nvCxnSpPr>
        <p:spPr>
          <a:xfrm flipH="1">
            <a:off x="0" y="8839200"/>
            <a:ext cx="6858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350">
            <a:extLst>
              <a:ext uri="{FF2B5EF4-FFF2-40B4-BE49-F238E27FC236}">
                <a16:creationId xmlns:a16="http://schemas.microsoft.com/office/drawing/2014/main" id="{4BA385A5-CA9C-ADDD-CB90-7DE1ACC3403E}"/>
              </a:ext>
            </a:extLst>
          </p:cNvPr>
          <p:cNvSpPr txBox="1"/>
          <p:nvPr/>
        </p:nvSpPr>
        <p:spPr>
          <a:xfrm>
            <a:off x="522521" y="1093343"/>
            <a:ext cx="30249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40"/>
              </a:lnSpc>
            </a:pPr>
            <a:r>
              <a:rPr lang="en-US" sz="3200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Nichole</a:t>
            </a:r>
          </a:p>
          <a:p>
            <a:pPr>
              <a:lnSpc>
                <a:spcPts val="3640"/>
              </a:lnSpc>
            </a:pPr>
            <a:r>
              <a:rPr lang="en-US" sz="3200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Scott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F4A8A00-9725-BF6F-61AC-1B5CF5699ABF}"/>
              </a:ext>
            </a:extLst>
          </p:cNvPr>
          <p:cNvSpPr txBox="1"/>
          <p:nvPr/>
        </p:nvSpPr>
        <p:spPr>
          <a:xfrm>
            <a:off x="522521" y="2921695"/>
            <a:ext cx="3024963" cy="94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marketing professionals must acquire general marketing and customer service skills. They also must be able to match their firm's products.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F8DECF-5723-748B-DBCB-926E08561896}"/>
              </a:ext>
            </a:extLst>
          </p:cNvPr>
          <p:cNvSpPr txBox="1"/>
          <p:nvPr/>
        </p:nvSpPr>
        <p:spPr>
          <a:xfrm>
            <a:off x="522521" y="2109006"/>
            <a:ext cx="3024963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i="1" dirty="0">
                <a:solidFill>
                  <a:schemeClr val="accent1"/>
                </a:solidFill>
                <a:latin typeface="Rubik" pitchFamily="2" charset="-79"/>
                <a:ea typeface="Lato Light" panose="020F0502020204030203" pitchFamily="34" charset="0"/>
                <a:cs typeface="Rubik" pitchFamily="2" charset="-79"/>
              </a:rPr>
              <a:t>Marketing CEO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C070C66-6B19-71E7-CBC6-DFC87F6FDA87}"/>
              </a:ext>
            </a:extLst>
          </p:cNvPr>
          <p:cNvGrpSpPr/>
          <p:nvPr/>
        </p:nvGrpSpPr>
        <p:grpSpPr>
          <a:xfrm>
            <a:off x="3751243" y="4929438"/>
            <a:ext cx="2584236" cy="501202"/>
            <a:chOff x="3751243" y="4724106"/>
            <a:chExt cx="2584236" cy="50120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CF3E088-6C21-248C-7956-BCD49FBE583B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6DC98AE-2421-6FCB-B3BD-A33EB247D9A8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tx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Company Name, 2017-2019</a:t>
              </a:r>
            </a:p>
          </p:txBody>
        </p:sp>
      </p:grpSp>
      <p:sp>
        <p:nvSpPr>
          <p:cNvPr id="29" name="CuadroTexto 350">
            <a:extLst>
              <a:ext uri="{FF2B5EF4-FFF2-40B4-BE49-F238E27FC236}">
                <a16:creationId xmlns:a16="http://schemas.microsoft.com/office/drawing/2014/main" id="{24CC9349-C74A-1689-7299-7BC7AEF99712}"/>
              </a:ext>
            </a:extLst>
          </p:cNvPr>
          <p:cNvSpPr txBox="1"/>
          <p:nvPr/>
        </p:nvSpPr>
        <p:spPr>
          <a:xfrm>
            <a:off x="3751242" y="4430542"/>
            <a:ext cx="2584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Work Experience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309A7E2-EF55-D86B-04DD-EAAE8AB00F9C}"/>
              </a:ext>
            </a:extLst>
          </p:cNvPr>
          <p:cNvGrpSpPr/>
          <p:nvPr/>
        </p:nvGrpSpPr>
        <p:grpSpPr>
          <a:xfrm>
            <a:off x="3751243" y="5541395"/>
            <a:ext cx="2584236" cy="501202"/>
            <a:chOff x="3751243" y="4724106"/>
            <a:chExt cx="2584236" cy="501202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C1DE91B-20C9-66B6-5C14-0138D87034A4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match.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05B5443-A313-FC24-0A30-411F48C50497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tx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Company Name, 2020-Now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214D037-DF5B-355E-9AFF-9B92C20447FA}"/>
              </a:ext>
            </a:extLst>
          </p:cNvPr>
          <p:cNvGrpSpPr/>
          <p:nvPr/>
        </p:nvGrpSpPr>
        <p:grpSpPr>
          <a:xfrm>
            <a:off x="522522" y="4929438"/>
            <a:ext cx="2584236" cy="501202"/>
            <a:chOff x="3751243" y="4724106"/>
            <a:chExt cx="2584236" cy="50120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89A6B59-E7AD-8066-F859-CFA5E485FB61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07BDAF7-88A9-A8BC-41D8-9210D741AF5A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tx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Collage Name, 2010-2013</a:t>
              </a:r>
            </a:p>
          </p:txBody>
        </p:sp>
      </p:grpSp>
      <p:sp>
        <p:nvSpPr>
          <p:cNvPr id="37" name="CuadroTexto 350">
            <a:extLst>
              <a:ext uri="{FF2B5EF4-FFF2-40B4-BE49-F238E27FC236}">
                <a16:creationId xmlns:a16="http://schemas.microsoft.com/office/drawing/2014/main" id="{3697E547-7E22-8002-9ECE-BB66727E02E2}"/>
              </a:ext>
            </a:extLst>
          </p:cNvPr>
          <p:cNvSpPr txBox="1"/>
          <p:nvPr/>
        </p:nvSpPr>
        <p:spPr>
          <a:xfrm>
            <a:off x="522521" y="4430542"/>
            <a:ext cx="2584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Education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E689423-4809-E448-037A-B0EB0101AD03}"/>
              </a:ext>
            </a:extLst>
          </p:cNvPr>
          <p:cNvGrpSpPr/>
          <p:nvPr/>
        </p:nvGrpSpPr>
        <p:grpSpPr>
          <a:xfrm>
            <a:off x="522522" y="5541395"/>
            <a:ext cx="2584236" cy="501202"/>
            <a:chOff x="3751243" y="4724106"/>
            <a:chExt cx="2584236" cy="501202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ED015FB-C388-237F-6FF6-0CB058D5FBE8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match.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3954E3F-166A-FE7E-DE1A-34759203BCA4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tx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University, 2013-2017</a:t>
              </a:r>
            </a:p>
          </p:txBody>
        </p:sp>
      </p:grpSp>
      <p:sp>
        <p:nvSpPr>
          <p:cNvPr id="44" name="CuadroTexto 350">
            <a:extLst>
              <a:ext uri="{FF2B5EF4-FFF2-40B4-BE49-F238E27FC236}">
                <a16:creationId xmlns:a16="http://schemas.microsoft.com/office/drawing/2014/main" id="{5683201B-C8FC-C6E5-B5A0-70AE4D044F0B}"/>
              </a:ext>
            </a:extLst>
          </p:cNvPr>
          <p:cNvSpPr txBox="1"/>
          <p:nvPr/>
        </p:nvSpPr>
        <p:spPr>
          <a:xfrm>
            <a:off x="522521" y="6760313"/>
            <a:ext cx="2584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Skills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4C89FC0-B666-85D9-9718-7690195F3BDD}"/>
              </a:ext>
            </a:extLst>
          </p:cNvPr>
          <p:cNvGrpSpPr/>
          <p:nvPr/>
        </p:nvGrpSpPr>
        <p:grpSpPr>
          <a:xfrm>
            <a:off x="522521" y="7293242"/>
            <a:ext cx="2204022" cy="1193165"/>
            <a:chOff x="472816" y="7785763"/>
            <a:chExt cx="2204022" cy="1193165"/>
          </a:xfrm>
        </p:grpSpPr>
        <p:sp>
          <p:nvSpPr>
            <p:cNvPr id="45" name="15.900.890">
              <a:extLst>
                <a:ext uri="{FF2B5EF4-FFF2-40B4-BE49-F238E27FC236}">
                  <a16:creationId xmlns:a16="http://schemas.microsoft.com/office/drawing/2014/main" id="{85368606-7D39-0764-62B2-50ED1629CEB9}"/>
                </a:ext>
              </a:extLst>
            </p:cNvPr>
            <p:cNvSpPr txBox="1"/>
            <p:nvPr/>
          </p:nvSpPr>
          <p:spPr>
            <a:xfrm>
              <a:off x="472816" y="7785763"/>
              <a:ext cx="1640859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800" b="0">
                  <a:solidFill>
                    <a:srgbClr val="2D3640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lang="en-US" sz="1200" dirty="0">
                  <a:solidFill>
                    <a:schemeClr val="tx1"/>
                  </a:solidFill>
                  <a:latin typeface="Rubik Light" pitchFamily="2" charset="-79"/>
                  <a:cs typeface="Rubik Light" pitchFamily="2" charset="-79"/>
                </a:rPr>
                <a:t>Presentations</a:t>
              </a:r>
              <a:endParaRPr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endParaRPr>
            </a:p>
          </p:txBody>
        </p:sp>
        <p:sp>
          <p:nvSpPr>
            <p:cNvPr id="46" name="15.900.890">
              <a:extLst>
                <a:ext uri="{FF2B5EF4-FFF2-40B4-BE49-F238E27FC236}">
                  <a16:creationId xmlns:a16="http://schemas.microsoft.com/office/drawing/2014/main" id="{92FF11E5-7CB0-046C-294A-EDCD832AAEC3}"/>
                </a:ext>
              </a:extLst>
            </p:cNvPr>
            <p:cNvSpPr txBox="1"/>
            <p:nvPr/>
          </p:nvSpPr>
          <p:spPr>
            <a:xfrm>
              <a:off x="472816" y="8189700"/>
              <a:ext cx="1640859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800" b="0">
                  <a:solidFill>
                    <a:srgbClr val="2D3640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lang="en-US" sz="1200" dirty="0">
                  <a:solidFill>
                    <a:schemeClr val="tx1"/>
                  </a:solidFill>
                  <a:latin typeface="Rubik Light" pitchFamily="2" charset="-79"/>
                  <a:cs typeface="Rubik Light" pitchFamily="2" charset="-79"/>
                </a:rPr>
                <a:t>Marketing</a:t>
              </a:r>
              <a:endParaRPr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endParaRPr>
            </a:p>
          </p:txBody>
        </p:sp>
        <p:sp>
          <p:nvSpPr>
            <p:cNvPr id="47" name="15.900.890">
              <a:extLst>
                <a:ext uri="{FF2B5EF4-FFF2-40B4-BE49-F238E27FC236}">
                  <a16:creationId xmlns:a16="http://schemas.microsoft.com/office/drawing/2014/main" id="{E86BE7E0-6DB7-56CB-E34F-0D3D1FB9C8E8}"/>
                </a:ext>
              </a:extLst>
            </p:cNvPr>
            <p:cNvSpPr txBox="1"/>
            <p:nvPr/>
          </p:nvSpPr>
          <p:spPr>
            <a:xfrm>
              <a:off x="472816" y="8589875"/>
              <a:ext cx="1640859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800" b="0">
                  <a:solidFill>
                    <a:srgbClr val="2D3640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lang="en-US" sz="1200" dirty="0">
                  <a:solidFill>
                    <a:schemeClr val="tx1"/>
                  </a:solidFill>
                  <a:latin typeface="Rubik Light" pitchFamily="2" charset="-79"/>
                  <a:cs typeface="Rubik Light" pitchFamily="2" charset="-79"/>
                </a:rPr>
                <a:t>Creative Writing</a:t>
              </a:r>
              <a:endParaRPr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endParaRP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09D29C7-1082-F0DA-C119-6BA74C711572}"/>
                </a:ext>
              </a:extLst>
            </p:cNvPr>
            <p:cNvCxnSpPr>
              <a:cxnSpLocks/>
            </p:cNvCxnSpPr>
            <p:nvPr/>
          </p:nvCxnSpPr>
          <p:spPr>
            <a:xfrm>
              <a:off x="500429" y="8109447"/>
              <a:ext cx="2176409" cy="0"/>
            </a:xfrm>
            <a:prstGeom prst="line">
              <a:avLst/>
            </a:prstGeom>
            <a:ln w="88900" cap="rnd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61500EAB-5128-48BF-04F8-BC446F7E1797}"/>
                </a:ext>
              </a:extLst>
            </p:cNvPr>
            <p:cNvCxnSpPr>
              <a:cxnSpLocks/>
            </p:cNvCxnSpPr>
            <p:nvPr/>
          </p:nvCxnSpPr>
          <p:spPr>
            <a:xfrm>
              <a:off x="500429" y="8513384"/>
              <a:ext cx="2176409" cy="0"/>
            </a:xfrm>
            <a:prstGeom prst="line">
              <a:avLst/>
            </a:prstGeom>
            <a:ln w="88900" cap="rnd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E8D20B22-B89F-7666-26E1-F675A7CAAB37}"/>
                </a:ext>
              </a:extLst>
            </p:cNvPr>
            <p:cNvCxnSpPr>
              <a:cxnSpLocks/>
            </p:cNvCxnSpPr>
            <p:nvPr/>
          </p:nvCxnSpPr>
          <p:spPr>
            <a:xfrm>
              <a:off x="500429" y="8913559"/>
              <a:ext cx="2176409" cy="0"/>
            </a:xfrm>
            <a:prstGeom prst="line">
              <a:avLst/>
            </a:prstGeom>
            <a:ln w="88900" cap="rnd">
              <a:solidFill>
                <a:schemeClr val="tx1">
                  <a:lumMod val="20000"/>
                  <a:lumOff val="8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508DA9A-011A-2459-7375-6D46CF4FFC6D}"/>
                </a:ext>
              </a:extLst>
            </p:cNvPr>
            <p:cNvSpPr/>
            <p:nvPr/>
          </p:nvSpPr>
          <p:spPr>
            <a:xfrm flipH="1">
              <a:off x="1980111" y="8038788"/>
              <a:ext cx="133564" cy="13356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E74F98B-455D-DF24-90A0-959D1368F1D1}"/>
                </a:ext>
              </a:extLst>
            </p:cNvPr>
            <p:cNvSpPr/>
            <p:nvPr/>
          </p:nvSpPr>
          <p:spPr>
            <a:xfrm flipH="1">
              <a:off x="1846547" y="8442725"/>
              <a:ext cx="133564" cy="13356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1F6E1838-AC9B-501A-799D-8089F4B9915B}"/>
                </a:ext>
              </a:extLst>
            </p:cNvPr>
            <p:cNvSpPr/>
            <p:nvPr/>
          </p:nvSpPr>
          <p:spPr>
            <a:xfrm flipH="1">
              <a:off x="1159681" y="8845364"/>
              <a:ext cx="133564" cy="13356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CuadroTexto 350">
            <a:extLst>
              <a:ext uri="{FF2B5EF4-FFF2-40B4-BE49-F238E27FC236}">
                <a16:creationId xmlns:a16="http://schemas.microsoft.com/office/drawing/2014/main" id="{5D7E753E-66AF-89F3-CAD4-421254625E53}"/>
              </a:ext>
            </a:extLst>
          </p:cNvPr>
          <p:cNvSpPr txBox="1"/>
          <p:nvPr/>
        </p:nvSpPr>
        <p:spPr>
          <a:xfrm>
            <a:off x="3751242" y="6758413"/>
            <a:ext cx="2584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References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19237C3-64EA-E75C-DB4C-B3D76FA2EABC}"/>
              </a:ext>
            </a:extLst>
          </p:cNvPr>
          <p:cNvGrpSpPr/>
          <p:nvPr/>
        </p:nvGrpSpPr>
        <p:grpSpPr>
          <a:xfrm>
            <a:off x="3751243" y="7295666"/>
            <a:ext cx="2584236" cy="501202"/>
            <a:chOff x="3751243" y="4724106"/>
            <a:chExt cx="2584236" cy="50120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54FD378-3C04-87F1-8D98-7B7D544E1909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Company Name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6057E90-320E-02FE-A879-533B87DD3DA8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tx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Matt Smith, (123) 456 7890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225E9CE-43C6-F6D3-B703-36534F47A60D}"/>
              </a:ext>
            </a:extLst>
          </p:cNvPr>
          <p:cNvGrpSpPr/>
          <p:nvPr/>
        </p:nvGrpSpPr>
        <p:grpSpPr>
          <a:xfrm>
            <a:off x="3751243" y="7907623"/>
            <a:ext cx="2584236" cy="501202"/>
            <a:chOff x="3751243" y="4724106"/>
            <a:chExt cx="2584236" cy="501202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978A9D1-A7A3-A879-32EE-E9793E59F69D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Company Name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998C95F-F3C2-79D7-9E2F-11AFA5DC05DC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tx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Rachel Clark, (123) 456 7890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B60A9E3-37BC-CE30-9066-701700993219}"/>
              </a:ext>
            </a:extLst>
          </p:cNvPr>
          <p:cNvGrpSpPr/>
          <p:nvPr/>
        </p:nvGrpSpPr>
        <p:grpSpPr>
          <a:xfrm>
            <a:off x="550134" y="228784"/>
            <a:ext cx="3713568" cy="294927"/>
            <a:chOff x="534380" y="10139261"/>
            <a:chExt cx="3713568" cy="294927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43BB46A1-D71A-9783-31E5-F347B006DB21}"/>
                </a:ext>
              </a:extLst>
            </p:cNvPr>
            <p:cNvSpPr txBox="1"/>
            <p:nvPr/>
          </p:nvSpPr>
          <p:spPr>
            <a:xfrm>
              <a:off x="886047" y="10139261"/>
              <a:ext cx="3361901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1234 Street Name, City, State, Country 12345</a:t>
              </a: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059ACC38-4513-16EA-A1C2-D439325E188B}"/>
                </a:ext>
              </a:extLst>
            </p:cNvPr>
            <p:cNvSpPr/>
            <p:nvPr/>
          </p:nvSpPr>
          <p:spPr>
            <a:xfrm>
              <a:off x="534380" y="10171274"/>
              <a:ext cx="262914" cy="2629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Graphic 27">
              <a:extLst>
                <a:ext uri="{FF2B5EF4-FFF2-40B4-BE49-F238E27FC236}">
                  <a16:creationId xmlns:a16="http://schemas.microsoft.com/office/drawing/2014/main" id="{709F0787-C00F-D521-ABFB-33218E0C4D9D}"/>
                </a:ext>
              </a:extLst>
            </p:cNvPr>
            <p:cNvSpPr/>
            <p:nvPr/>
          </p:nvSpPr>
          <p:spPr>
            <a:xfrm>
              <a:off x="624621" y="10240911"/>
              <a:ext cx="82432" cy="123648"/>
            </a:xfrm>
            <a:custGeom>
              <a:avLst/>
              <a:gdLst>
                <a:gd name="connsiteX0" fmla="*/ 1625603 w 3251206"/>
                <a:gd name="connsiteY0" fmla="*/ 0 h 4876800"/>
                <a:gd name="connsiteX1" fmla="*/ 0 w 3251206"/>
                <a:gd name="connsiteY1" fmla="*/ 1625603 h 4876800"/>
                <a:gd name="connsiteX2" fmla="*/ 195167 w 3251206"/>
                <a:gd name="connsiteY2" fmla="*/ 2398119 h 4876800"/>
                <a:gd name="connsiteX3" fmla="*/ 1536706 w 3251206"/>
                <a:gd name="connsiteY3" fmla="*/ 4824413 h 4876800"/>
                <a:gd name="connsiteX4" fmla="*/ 1625603 w 3251206"/>
                <a:gd name="connsiteY4" fmla="*/ 4876800 h 4876800"/>
                <a:gd name="connsiteX5" fmla="*/ 1714500 w 3251206"/>
                <a:gd name="connsiteY5" fmla="*/ 4824413 h 4876800"/>
                <a:gd name="connsiteX6" fmla="*/ 3056535 w 3251206"/>
                <a:gd name="connsiteY6" fmla="*/ 2397319 h 4876800"/>
                <a:gd name="connsiteX7" fmla="*/ 3251206 w 3251206"/>
                <a:gd name="connsiteY7" fmla="*/ 1625594 h 4876800"/>
                <a:gd name="connsiteX8" fmla="*/ 1625603 w 3251206"/>
                <a:gd name="connsiteY8" fmla="*/ 0 h 4876800"/>
                <a:gd name="connsiteX9" fmla="*/ 1625603 w 3251206"/>
                <a:gd name="connsiteY9" fmla="*/ 2438400 h 4876800"/>
                <a:gd name="connsiteX10" fmla="*/ 812806 w 3251206"/>
                <a:gd name="connsiteY10" fmla="*/ 1625603 h 4876800"/>
                <a:gd name="connsiteX11" fmla="*/ 1625603 w 3251206"/>
                <a:gd name="connsiteY11" fmla="*/ 812806 h 4876800"/>
                <a:gd name="connsiteX12" fmla="*/ 2438400 w 3251206"/>
                <a:gd name="connsiteY12" fmla="*/ 1625603 h 4876800"/>
                <a:gd name="connsiteX13" fmla="*/ 1625603 w 3251206"/>
                <a:gd name="connsiteY13" fmla="*/ 243840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51206" h="4876800">
                  <a:moveTo>
                    <a:pt x="1625603" y="0"/>
                  </a:moveTo>
                  <a:cubicBezTo>
                    <a:pt x="729263" y="0"/>
                    <a:pt x="0" y="729263"/>
                    <a:pt x="0" y="1625603"/>
                  </a:cubicBezTo>
                  <a:cubicBezTo>
                    <a:pt x="0" y="1894685"/>
                    <a:pt x="67275" y="2161480"/>
                    <a:pt x="195167" y="2398119"/>
                  </a:cubicBezTo>
                  <a:lnTo>
                    <a:pt x="1536706" y="4824413"/>
                  </a:lnTo>
                  <a:cubicBezTo>
                    <a:pt x="1554566" y="4856760"/>
                    <a:pt x="1588599" y="4876800"/>
                    <a:pt x="1625603" y="4876800"/>
                  </a:cubicBezTo>
                  <a:cubicBezTo>
                    <a:pt x="1662608" y="4876800"/>
                    <a:pt x="1696641" y="4856760"/>
                    <a:pt x="1714500" y="4824413"/>
                  </a:cubicBezTo>
                  <a:lnTo>
                    <a:pt x="3056535" y="2397319"/>
                  </a:lnTo>
                  <a:cubicBezTo>
                    <a:pt x="3183931" y="2161480"/>
                    <a:pt x="3251206" y="1894675"/>
                    <a:pt x="3251206" y="1625594"/>
                  </a:cubicBezTo>
                  <a:cubicBezTo>
                    <a:pt x="3251206" y="729263"/>
                    <a:pt x="2521944" y="0"/>
                    <a:pt x="1625603" y="0"/>
                  </a:cubicBezTo>
                  <a:close/>
                  <a:moveTo>
                    <a:pt x="1625603" y="2438400"/>
                  </a:moveTo>
                  <a:cubicBezTo>
                    <a:pt x="1177433" y="2438400"/>
                    <a:pt x="812806" y="2073773"/>
                    <a:pt x="812806" y="1625603"/>
                  </a:cubicBezTo>
                  <a:cubicBezTo>
                    <a:pt x="812806" y="1177433"/>
                    <a:pt x="1177433" y="812806"/>
                    <a:pt x="1625603" y="812806"/>
                  </a:cubicBezTo>
                  <a:cubicBezTo>
                    <a:pt x="2073774" y="812806"/>
                    <a:pt x="2438400" y="1177433"/>
                    <a:pt x="2438400" y="1625603"/>
                  </a:cubicBezTo>
                  <a:cubicBezTo>
                    <a:pt x="2438400" y="2073773"/>
                    <a:pt x="2073774" y="2438400"/>
                    <a:pt x="1625603" y="243840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8B954446-1303-6FC6-2E92-618F5D8EAC97}"/>
              </a:ext>
            </a:extLst>
          </p:cNvPr>
          <p:cNvGrpSpPr/>
          <p:nvPr/>
        </p:nvGrpSpPr>
        <p:grpSpPr>
          <a:xfrm>
            <a:off x="967701" y="9243137"/>
            <a:ext cx="4922598" cy="294824"/>
            <a:chOff x="410053" y="9243137"/>
            <a:chExt cx="5269530" cy="294824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AD1BEB9-26EC-39D6-7DAC-E82E40292202}"/>
                </a:ext>
              </a:extLst>
            </p:cNvPr>
            <p:cNvSpPr txBox="1"/>
            <p:nvPr/>
          </p:nvSpPr>
          <p:spPr>
            <a:xfrm>
              <a:off x="410053" y="9243137"/>
              <a:ext cx="1494220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(123) 456 7890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D0B0A7E-85C2-A4F3-2350-57D6A494A228}"/>
                </a:ext>
              </a:extLst>
            </p:cNvPr>
            <p:cNvSpPr txBox="1"/>
            <p:nvPr/>
          </p:nvSpPr>
          <p:spPr>
            <a:xfrm>
              <a:off x="2050912" y="9243137"/>
              <a:ext cx="1494220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name@mail.com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4E76FFC-0B6B-BC4E-FA51-62E2988EA54F}"/>
                </a:ext>
              </a:extLst>
            </p:cNvPr>
            <p:cNvSpPr txBox="1"/>
            <p:nvPr/>
          </p:nvSpPr>
          <p:spPr>
            <a:xfrm>
              <a:off x="3691771" y="9243137"/>
              <a:ext cx="1987812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www.examplehere.com</a:t>
              </a:r>
            </a:p>
          </p:txBody>
        </p:sp>
      </p:grp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67D5E4E8-3EAF-7AAA-F2EB-3F8B12F6DF5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86" b="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87318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0">
      <a:dk1>
        <a:srgbClr val="7B7C7F"/>
      </a:dk1>
      <a:lt1>
        <a:srgbClr val="FFFFFF"/>
      </a:lt1>
      <a:dk2>
        <a:srgbClr val="001F5E"/>
      </a:dk2>
      <a:lt2>
        <a:srgbClr val="FEFFFE"/>
      </a:lt2>
      <a:accent1>
        <a:srgbClr val="26A648"/>
      </a:accent1>
      <a:accent2>
        <a:srgbClr val="9CCC38"/>
      </a:accent2>
      <a:accent3>
        <a:srgbClr val="FFD300"/>
      </a:accent3>
      <a:accent4>
        <a:srgbClr val="FCAE18"/>
      </a:accent4>
      <a:accent5>
        <a:srgbClr val="ED3623"/>
      </a:accent5>
      <a:accent6>
        <a:srgbClr val="E2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11638</TotalTime>
  <Words>129</Words>
  <Application>Microsoft Macintosh PowerPoint</Application>
  <PresentationFormat>A4 (210 x 297 mm)</PresentationFormat>
  <Paragraphs>28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Rubik</vt:lpstr>
      <vt:lpstr>Rubik Light</vt:lpstr>
      <vt:lpstr>Rubik Medium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1495</cp:revision>
  <dcterms:created xsi:type="dcterms:W3CDTF">2020-05-04T13:20:50Z</dcterms:created>
  <dcterms:modified xsi:type="dcterms:W3CDTF">2023-02-13T16:26:30Z</dcterms:modified>
</cp:coreProperties>
</file>