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3"/>
  </p:notesMasterIdLst>
  <p:sldIdLst>
    <p:sldId id="352" r:id="rId2"/>
  </p:sldIdLst>
  <p:sldSz cx="6858000" cy="9906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6A5"/>
    <a:srgbClr val="F7A779"/>
    <a:srgbClr val="E3C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53"/>
    <p:restoredTop sz="95865"/>
  </p:normalViewPr>
  <p:slideViewPr>
    <p:cSldViewPr snapToGrid="0" snapToObjects="1">
      <p:cViewPr varScale="1">
        <p:scale>
          <a:sx n="89" d="100"/>
          <a:sy n="89" d="100"/>
        </p:scale>
        <p:origin x="3352" y="168"/>
      </p:cViewPr>
      <p:guideLst/>
    </p:cSldViewPr>
  </p:slideViewPr>
  <p:notesTextViewPr>
    <p:cViewPr>
      <p:scale>
        <a:sx n="105" d="100"/>
        <a:sy n="105" d="100"/>
      </p:scale>
      <p:origin x="0" y="0"/>
    </p:cViewPr>
  </p:notesTextViewPr>
  <p:sorterViewPr>
    <p:cViewPr varScale="1">
      <p:scale>
        <a:sx n="96" d="100"/>
        <a:sy n="9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1EF8-694C-AE6D-D5B4EBAC874E}"/>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1-2826-4542-8144-33BF9BECC50E}"/>
              </c:ext>
            </c:extLst>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extLst>
            <c:ext xmlns:c16="http://schemas.microsoft.com/office/drawing/2014/chart" uri="{C3380CC4-5D6E-409C-BE32-E72D297353CC}">
              <c16:uniqueId val="{00000000-2826-4542-8144-33BF9BECC50E}"/>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2DA4-C04B-B82D-29DD6F08E406}"/>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1-2826-4542-8144-33BF9BECC50E}"/>
              </c:ext>
            </c:extLst>
          </c:dPt>
          <c:cat>
            <c:strRef>
              <c:f>Sheet1!$A$2:$A$3</c:f>
              <c:strCache>
                <c:ptCount val="2"/>
                <c:pt idx="0">
                  <c:v>1st Qtr</c:v>
                </c:pt>
                <c:pt idx="1">
                  <c:v>2nd Qtr</c:v>
                </c:pt>
              </c:strCache>
            </c:strRef>
          </c:cat>
          <c:val>
            <c:numRef>
              <c:f>Sheet1!$B$2:$B$3</c:f>
              <c:numCache>
                <c:formatCode>General</c:formatCode>
                <c:ptCount val="2"/>
                <c:pt idx="0">
                  <c:v>3.9</c:v>
                </c:pt>
                <c:pt idx="1">
                  <c:v>0.5</c:v>
                </c:pt>
              </c:numCache>
            </c:numRef>
          </c:val>
          <c:extLst>
            <c:ext xmlns:c16="http://schemas.microsoft.com/office/drawing/2014/chart" uri="{C3380CC4-5D6E-409C-BE32-E72D297353CC}">
              <c16:uniqueId val="{00000000-2826-4542-8144-33BF9BECC50E}"/>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2DA4-C04B-B82D-29DD6F08E406}"/>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1-2826-4542-8144-33BF9BECC50E}"/>
              </c:ext>
            </c:extLst>
          </c:dPt>
          <c:cat>
            <c:strRef>
              <c:f>Sheet1!$A$2:$A$3</c:f>
              <c:strCache>
                <c:ptCount val="2"/>
                <c:pt idx="0">
                  <c:v>1st Qtr</c:v>
                </c:pt>
                <c:pt idx="1">
                  <c:v>2nd Qtr</c:v>
                </c:pt>
              </c:strCache>
            </c:strRef>
          </c:cat>
          <c:val>
            <c:numRef>
              <c:f>Sheet1!$B$2:$B$3</c:f>
              <c:numCache>
                <c:formatCode>General</c:formatCode>
                <c:ptCount val="2"/>
                <c:pt idx="0">
                  <c:v>4.2</c:v>
                </c:pt>
                <c:pt idx="1">
                  <c:v>9.4</c:v>
                </c:pt>
              </c:numCache>
            </c:numRef>
          </c:val>
          <c:extLst>
            <c:ext xmlns:c16="http://schemas.microsoft.com/office/drawing/2014/chart" uri="{C3380CC4-5D6E-409C-BE32-E72D297353CC}">
              <c16:uniqueId val="{00000000-2826-4542-8144-33BF9BECC50E}"/>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19824C1-3D05-2945-8CAD-B16B27066FBC}" type="datetimeFigureOut">
              <a:rPr lang="en-US" smtClean="0"/>
              <a:t>2/13/23</a:t>
            </a:fld>
            <a:endParaRPr lang="en-US"/>
          </a:p>
        </p:txBody>
      </p:sp>
      <p:sp>
        <p:nvSpPr>
          <p:cNvPr id="4" name="Slide Image Placeholder 3"/>
          <p:cNvSpPr>
            <a:spLocks noGrp="1" noRot="1" noChangeAspect="1"/>
          </p:cNvSpPr>
          <p:nvPr>
            <p:ph type="sldImg" idx="2"/>
          </p:nvPr>
        </p:nvSpPr>
        <p:spPr>
          <a:xfrm>
            <a:off x="3770313" y="857250"/>
            <a:ext cx="16033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F54F874-8904-1140-9345-65A2416DE114}" type="slidenum">
              <a:rPr lang="en-US" smtClean="0"/>
              <a:t>‹Nº›</a:t>
            </a:fld>
            <a:endParaRPr lang="en-US"/>
          </a:p>
        </p:txBody>
      </p:sp>
    </p:spTree>
    <p:extLst>
      <p:ext uri="{BB962C8B-B14F-4D97-AF65-F5344CB8AC3E}">
        <p14:creationId xmlns:p14="http://schemas.microsoft.com/office/powerpoint/2010/main" val="2020839280"/>
      </p:ext>
    </p:extLst>
  </p:cSld>
  <p:clrMap bg1="lt1" tx1="dk1" bg2="lt2" tx2="dk2" accent1="accent1" accent2="accent2" accent3="accent3" accent4="accent4" accent5="accent5" accent6="accent6" hlink="hlink" folHlink="folHlink"/>
  <p:notesStyle>
    <a:lvl1pPr marL="0" algn="l" defTabSz="914263" rtl="0" eaLnBrk="1" latinLnBrk="0" hangingPunct="1">
      <a:defRPr sz="1200" kern="1200">
        <a:solidFill>
          <a:schemeClr val="tx1"/>
        </a:solidFill>
        <a:latin typeface="+mn-lt"/>
        <a:ea typeface="+mn-ea"/>
        <a:cs typeface="+mn-cs"/>
      </a:defRPr>
    </a:lvl1pPr>
    <a:lvl2pPr marL="457132" algn="l" defTabSz="914263" rtl="0" eaLnBrk="1" latinLnBrk="0" hangingPunct="1">
      <a:defRPr sz="1200" kern="1200">
        <a:solidFill>
          <a:schemeClr val="tx1"/>
        </a:solidFill>
        <a:latin typeface="+mn-lt"/>
        <a:ea typeface="+mn-ea"/>
        <a:cs typeface="+mn-cs"/>
      </a:defRPr>
    </a:lvl2pPr>
    <a:lvl3pPr marL="914263" algn="l" defTabSz="914263" rtl="0" eaLnBrk="1" latinLnBrk="0" hangingPunct="1">
      <a:defRPr sz="1200" kern="1200">
        <a:solidFill>
          <a:schemeClr val="tx1"/>
        </a:solidFill>
        <a:latin typeface="+mn-lt"/>
        <a:ea typeface="+mn-ea"/>
        <a:cs typeface="+mn-cs"/>
      </a:defRPr>
    </a:lvl3pPr>
    <a:lvl4pPr marL="1371394" algn="l" defTabSz="914263" rtl="0" eaLnBrk="1" latinLnBrk="0" hangingPunct="1">
      <a:defRPr sz="1200" kern="1200">
        <a:solidFill>
          <a:schemeClr val="tx1"/>
        </a:solidFill>
        <a:latin typeface="+mn-lt"/>
        <a:ea typeface="+mn-ea"/>
        <a:cs typeface="+mn-cs"/>
      </a:defRPr>
    </a:lvl4pPr>
    <a:lvl5pPr marL="1828526" algn="l" defTabSz="914263" rtl="0" eaLnBrk="1" latinLnBrk="0" hangingPunct="1">
      <a:defRPr sz="1200" kern="1200">
        <a:solidFill>
          <a:schemeClr val="tx1"/>
        </a:solidFill>
        <a:latin typeface="+mn-lt"/>
        <a:ea typeface="+mn-ea"/>
        <a:cs typeface="+mn-cs"/>
      </a:defRPr>
    </a:lvl5pPr>
    <a:lvl6pPr marL="2285657" algn="l" defTabSz="914263" rtl="0" eaLnBrk="1" latinLnBrk="0" hangingPunct="1">
      <a:defRPr sz="1200" kern="1200">
        <a:solidFill>
          <a:schemeClr val="tx1"/>
        </a:solidFill>
        <a:latin typeface="+mn-lt"/>
        <a:ea typeface="+mn-ea"/>
        <a:cs typeface="+mn-cs"/>
      </a:defRPr>
    </a:lvl6pPr>
    <a:lvl7pPr marL="2742788" algn="l" defTabSz="914263" rtl="0" eaLnBrk="1" latinLnBrk="0" hangingPunct="1">
      <a:defRPr sz="1200" kern="1200">
        <a:solidFill>
          <a:schemeClr val="tx1"/>
        </a:solidFill>
        <a:latin typeface="+mn-lt"/>
        <a:ea typeface="+mn-ea"/>
        <a:cs typeface="+mn-cs"/>
      </a:defRPr>
    </a:lvl7pPr>
    <a:lvl8pPr marL="3199920" algn="l" defTabSz="914263" rtl="0" eaLnBrk="1" latinLnBrk="0" hangingPunct="1">
      <a:defRPr sz="1200" kern="1200">
        <a:solidFill>
          <a:schemeClr val="tx1"/>
        </a:solidFill>
        <a:latin typeface="+mn-lt"/>
        <a:ea typeface="+mn-ea"/>
        <a:cs typeface="+mn-cs"/>
      </a:defRPr>
    </a:lvl8pPr>
    <a:lvl9pPr marL="3657051" algn="l" defTabSz="9142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1</a:t>
            </a:fld>
            <a:endParaRPr lang="en-US"/>
          </a:p>
        </p:txBody>
      </p:sp>
    </p:spTree>
    <p:extLst>
      <p:ext uri="{BB962C8B-B14F-4D97-AF65-F5344CB8AC3E}">
        <p14:creationId xmlns:p14="http://schemas.microsoft.com/office/powerpoint/2010/main" val="2414300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70516FD-A36A-1286-7517-C377CAD0687C}"/>
              </a:ext>
            </a:extLst>
          </p:cNvPr>
          <p:cNvSpPr>
            <a:spLocks noGrp="1"/>
          </p:cNvSpPr>
          <p:nvPr>
            <p:ph type="pic" sz="quarter" idx="10"/>
          </p:nvPr>
        </p:nvSpPr>
        <p:spPr>
          <a:xfrm>
            <a:off x="354670" y="1211479"/>
            <a:ext cx="2884919" cy="2777201"/>
          </a:xfrm>
          <a:custGeom>
            <a:avLst/>
            <a:gdLst>
              <a:gd name="connsiteX0" fmla="*/ 0 w 2884919"/>
              <a:gd name="connsiteY0" fmla="*/ 0 h 2777201"/>
              <a:gd name="connsiteX1" fmla="*/ 2884919 w 2884919"/>
              <a:gd name="connsiteY1" fmla="*/ 0 h 2777201"/>
              <a:gd name="connsiteX2" fmla="*/ 2884919 w 2884919"/>
              <a:gd name="connsiteY2" fmla="*/ 2777201 h 2777201"/>
              <a:gd name="connsiteX3" fmla="*/ 0 w 2884919"/>
              <a:gd name="connsiteY3" fmla="*/ 2777201 h 2777201"/>
            </a:gdLst>
            <a:ahLst/>
            <a:cxnLst>
              <a:cxn ang="0">
                <a:pos x="connsiteX0" y="connsiteY0"/>
              </a:cxn>
              <a:cxn ang="0">
                <a:pos x="connsiteX1" y="connsiteY1"/>
              </a:cxn>
              <a:cxn ang="0">
                <a:pos x="connsiteX2" y="connsiteY2"/>
              </a:cxn>
              <a:cxn ang="0">
                <a:pos x="connsiteX3" y="connsiteY3"/>
              </a:cxn>
            </a:cxnLst>
            <a:rect l="l" t="t" r="r" b="b"/>
            <a:pathLst>
              <a:path w="2884919" h="2777201">
                <a:moveTo>
                  <a:pt x="0" y="0"/>
                </a:moveTo>
                <a:lnTo>
                  <a:pt x="2884919" y="0"/>
                </a:lnTo>
                <a:lnTo>
                  <a:pt x="2884919" y="2777201"/>
                </a:lnTo>
                <a:lnTo>
                  <a:pt x="0" y="2777201"/>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950052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D6C28C6-E2AE-1B43-BE6B-3934904A9C5D}" type="datetimeFigureOut">
              <a:rPr lang="en-US" smtClean="0"/>
              <a:t>2/13/23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5AEA49-F56D-844B-96A4-0E7B5754BBC1}" type="slidenum">
              <a:rPr lang="en-US" smtClean="0"/>
              <a:t>‹Nº›</a:t>
            </a:fld>
            <a:endParaRPr lang="en-US"/>
          </a:p>
        </p:txBody>
      </p:sp>
    </p:spTree>
    <p:extLst>
      <p:ext uri="{BB962C8B-B14F-4D97-AF65-F5344CB8AC3E}">
        <p14:creationId xmlns:p14="http://schemas.microsoft.com/office/powerpoint/2010/main" val="3936673773"/>
      </p:ext>
    </p:extLst>
  </p:cSld>
  <p:clrMap bg1="lt1" tx1="dk1" bg2="lt2" tx2="dk2" accent1="accent1" accent2="accent2" accent3="accent3" accent4="accent4" accent5="accent5" accent6="accent6" hlink="hlink" folHlink="folHlink"/>
  <p:sldLayoutIdLst>
    <p:sldLayoutId id="2147483721"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Oval 60">
            <a:extLst>
              <a:ext uri="{FF2B5EF4-FFF2-40B4-BE49-F238E27FC236}">
                <a16:creationId xmlns:a16="http://schemas.microsoft.com/office/drawing/2014/main" id="{57CF5618-3C08-20E0-B4C3-C8EFDAD0A9CC}"/>
              </a:ext>
            </a:extLst>
          </p:cNvPr>
          <p:cNvSpPr/>
          <p:nvPr/>
        </p:nvSpPr>
        <p:spPr>
          <a:xfrm>
            <a:off x="3550971" y="683706"/>
            <a:ext cx="262914" cy="26291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083E8AEC-FDD4-5DD5-6123-DBACD8F74AA5}"/>
              </a:ext>
            </a:extLst>
          </p:cNvPr>
          <p:cNvSpPr/>
          <p:nvPr/>
        </p:nvSpPr>
        <p:spPr>
          <a:xfrm>
            <a:off x="3550971" y="341344"/>
            <a:ext cx="262914" cy="26291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BA6EAA-7188-2BAB-017C-3AC6802AF1F6}"/>
              </a:ext>
            </a:extLst>
          </p:cNvPr>
          <p:cNvSpPr/>
          <p:nvPr/>
        </p:nvSpPr>
        <p:spPr>
          <a:xfrm rot="5400000">
            <a:off x="2040399" y="-828921"/>
            <a:ext cx="277720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854F7545-63C5-2958-683E-25B1538E2099}"/>
              </a:ext>
            </a:extLst>
          </p:cNvPr>
          <p:cNvSpPr/>
          <p:nvPr/>
        </p:nvSpPr>
        <p:spPr>
          <a:xfrm>
            <a:off x="354670" y="341245"/>
            <a:ext cx="2884919" cy="92235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7198A17-A092-C63D-2806-B93E44B81261}"/>
              </a:ext>
            </a:extLst>
          </p:cNvPr>
          <p:cNvSpPr txBox="1"/>
          <p:nvPr/>
        </p:nvSpPr>
        <p:spPr>
          <a:xfrm>
            <a:off x="3478366" y="4892571"/>
            <a:ext cx="3024963" cy="1166858"/>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Creating content that’s relevant and interesting to your target audience can help you generate new leads by capturing their interest and building trust. It can also help increase your close.</a:t>
            </a:r>
          </a:p>
        </p:txBody>
      </p:sp>
      <p:sp>
        <p:nvSpPr>
          <p:cNvPr id="7" name="TextBox 6">
            <a:extLst>
              <a:ext uri="{FF2B5EF4-FFF2-40B4-BE49-F238E27FC236}">
                <a16:creationId xmlns:a16="http://schemas.microsoft.com/office/drawing/2014/main" id="{721C4C89-F427-F2BC-18EB-C27580166A6E}"/>
              </a:ext>
            </a:extLst>
          </p:cNvPr>
          <p:cNvSpPr txBox="1"/>
          <p:nvPr/>
        </p:nvSpPr>
        <p:spPr>
          <a:xfrm>
            <a:off x="3478366" y="4597747"/>
            <a:ext cx="3024963" cy="294824"/>
          </a:xfrm>
          <a:prstGeom prst="rect">
            <a:avLst/>
          </a:prstGeom>
          <a:noFill/>
        </p:spPr>
        <p:txBody>
          <a:bodyPr wrap="square" rtlCol="0">
            <a:spAutoFit/>
          </a:bodyPr>
          <a:lstStyle/>
          <a:p>
            <a:pPr>
              <a:lnSpc>
                <a:spcPts val="1740"/>
              </a:lnSpc>
            </a:pPr>
            <a:r>
              <a:rPr lang="en-US" sz="1200" dirty="0">
                <a:solidFill>
                  <a:schemeClr val="tx2"/>
                </a:solidFill>
                <a:latin typeface="Rubik" pitchFamily="2" charset="-79"/>
                <a:ea typeface="Lato Light" panose="020F0502020204030203" pitchFamily="34" charset="0"/>
                <a:cs typeface="Rubik" pitchFamily="2" charset="-79"/>
              </a:rPr>
              <a:t>Company Name, 2017-2019</a:t>
            </a:r>
          </a:p>
        </p:txBody>
      </p:sp>
      <p:sp>
        <p:nvSpPr>
          <p:cNvPr id="8" name="TextBox 7">
            <a:extLst>
              <a:ext uri="{FF2B5EF4-FFF2-40B4-BE49-F238E27FC236}">
                <a16:creationId xmlns:a16="http://schemas.microsoft.com/office/drawing/2014/main" id="{971DE6F5-1F42-C281-C241-7A0BF6C52D03}"/>
              </a:ext>
            </a:extLst>
          </p:cNvPr>
          <p:cNvSpPr txBox="1"/>
          <p:nvPr/>
        </p:nvSpPr>
        <p:spPr>
          <a:xfrm>
            <a:off x="3478366" y="6612667"/>
            <a:ext cx="3024963" cy="1384866"/>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From articles to infographics to eBooks and even videos, you should showcase your expertise, differentiation and brand values to attract potential customers and help those who are already considering you to make that purchase decision. </a:t>
            </a:r>
          </a:p>
        </p:txBody>
      </p:sp>
      <p:sp>
        <p:nvSpPr>
          <p:cNvPr id="9" name="TextBox 8">
            <a:extLst>
              <a:ext uri="{FF2B5EF4-FFF2-40B4-BE49-F238E27FC236}">
                <a16:creationId xmlns:a16="http://schemas.microsoft.com/office/drawing/2014/main" id="{12C53E1C-485C-CF46-CBE4-CB0B8B8F53C1}"/>
              </a:ext>
            </a:extLst>
          </p:cNvPr>
          <p:cNvSpPr txBox="1"/>
          <p:nvPr/>
        </p:nvSpPr>
        <p:spPr>
          <a:xfrm>
            <a:off x="3478366" y="6317843"/>
            <a:ext cx="3024963" cy="294824"/>
          </a:xfrm>
          <a:prstGeom prst="rect">
            <a:avLst/>
          </a:prstGeom>
          <a:noFill/>
        </p:spPr>
        <p:txBody>
          <a:bodyPr wrap="square" rtlCol="0">
            <a:spAutoFit/>
          </a:bodyPr>
          <a:lstStyle/>
          <a:p>
            <a:pPr>
              <a:lnSpc>
                <a:spcPts val="1740"/>
              </a:lnSpc>
            </a:pPr>
            <a:r>
              <a:rPr lang="en-US" sz="1200" dirty="0">
                <a:solidFill>
                  <a:schemeClr val="tx2"/>
                </a:solidFill>
                <a:latin typeface="Rubik" pitchFamily="2" charset="-79"/>
                <a:ea typeface="Lato Light" panose="020F0502020204030203" pitchFamily="34" charset="0"/>
                <a:cs typeface="Rubik" pitchFamily="2" charset="-79"/>
              </a:rPr>
              <a:t>Company Name, 2021-Now</a:t>
            </a:r>
          </a:p>
        </p:txBody>
      </p:sp>
      <p:sp>
        <p:nvSpPr>
          <p:cNvPr id="12" name="CuadroTexto 350">
            <a:extLst>
              <a:ext uri="{FF2B5EF4-FFF2-40B4-BE49-F238E27FC236}">
                <a16:creationId xmlns:a16="http://schemas.microsoft.com/office/drawing/2014/main" id="{3FD404D2-38B8-BBB7-7942-6A8A5DCDA794}"/>
              </a:ext>
            </a:extLst>
          </p:cNvPr>
          <p:cNvSpPr txBox="1"/>
          <p:nvPr/>
        </p:nvSpPr>
        <p:spPr>
          <a:xfrm>
            <a:off x="3478366" y="4265123"/>
            <a:ext cx="3024964" cy="338554"/>
          </a:xfrm>
          <a:prstGeom prst="rect">
            <a:avLst/>
          </a:prstGeom>
          <a:noFill/>
        </p:spPr>
        <p:txBody>
          <a:bodyPr wrap="square" rtlCol="0">
            <a:spAutoFit/>
          </a:bodyPr>
          <a:lstStyle/>
          <a:p>
            <a:r>
              <a:rPr lang="en-US" sz="1600" dirty="0">
                <a:solidFill>
                  <a:schemeClr val="tx2"/>
                </a:solidFill>
                <a:latin typeface="Rubik Medium" pitchFamily="2" charset="-79"/>
                <a:ea typeface="Lato Heavy" charset="0"/>
                <a:cs typeface="Rubik Medium" pitchFamily="2" charset="-79"/>
              </a:rPr>
              <a:t>Work Experience</a:t>
            </a:r>
          </a:p>
        </p:txBody>
      </p:sp>
      <p:grpSp>
        <p:nvGrpSpPr>
          <p:cNvPr id="17" name="Group 16">
            <a:extLst>
              <a:ext uri="{FF2B5EF4-FFF2-40B4-BE49-F238E27FC236}">
                <a16:creationId xmlns:a16="http://schemas.microsoft.com/office/drawing/2014/main" id="{7103ADF6-E6C1-2682-BBD0-88DC92B098C9}"/>
              </a:ext>
            </a:extLst>
          </p:cNvPr>
          <p:cNvGrpSpPr/>
          <p:nvPr/>
        </p:nvGrpSpPr>
        <p:grpSpPr>
          <a:xfrm>
            <a:off x="3478366" y="1532984"/>
            <a:ext cx="3024963" cy="2134188"/>
            <a:chOff x="3478366" y="1383058"/>
            <a:chExt cx="3024963" cy="2134188"/>
          </a:xfrm>
        </p:grpSpPr>
        <p:sp>
          <p:nvSpPr>
            <p:cNvPr id="14" name="CuadroTexto 350">
              <a:extLst>
                <a:ext uri="{FF2B5EF4-FFF2-40B4-BE49-F238E27FC236}">
                  <a16:creationId xmlns:a16="http://schemas.microsoft.com/office/drawing/2014/main" id="{ECD1446A-27E0-F8F0-4ECE-2FCF0407187C}"/>
                </a:ext>
              </a:extLst>
            </p:cNvPr>
            <p:cNvSpPr txBox="1"/>
            <p:nvPr/>
          </p:nvSpPr>
          <p:spPr>
            <a:xfrm>
              <a:off x="3478366" y="1383058"/>
              <a:ext cx="3024963" cy="1015663"/>
            </a:xfrm>
            <a:prstGeom prst="rect">
              <a:avLst/>
            </a:prstGeom>
            <a:noFill/>
          </p:spPr>
          <p:txBody>
            <a:bodyPr wrap="square" rtlCol="0">
              <a:spAutoFit/>
            </a:bodyPr>
            <a:lstStyle/>
            <a:p>
              <a:pPr>
                <a:lnSpc>
                  <a:spcPts val="3640"/>
                </a:lnSpc>
              </a:pPr>
              <a:r>
                <a:rPr lang="en-US" sz="3200" dirty="0">
                  <a:solidFill>
                    <a:schemeClr val="bg2"/>
                  </a:solidFill>
                  <a:latin typeface="Rubik Medium" pitchFamily="2" charset="-79"/>
                  <a:ea typeface="Lato Heavy" charset="0"/>
                  <a:cs typeface="Rubik Medium" pitchFamily="2" charset="-79"/>
                </a:rPr>
                <a:t>Aaron McAllister</a:t>
              </a:r>
            </a:p>
          </p:txBody>
        </p:sp>
        <p:sp>
          <p:nvSpPr>
            <p:cNvPr id="15" name="TextBox 14">
              <a:extLst>
                <a:ext uri="{FF2B5EF4-FFF2-40B4-BE49-F238E27FC236}">
                  <a16:creationId xmlns:a16="http://schemas.microsoft.com/office/drawing/2014/main" id="{80271E43-21ED-C46F-F5E5-643F8F0BD15D}"/>
                </a:ext>
              </a:extLst>
            </p:cNvPr>
            <p:cNvSpPr txBox="1"/>
            <p:nvPr/>
          </p:nvSpPr>
          <p:spPr>
            <a:xfrm>
              <a:off x="3478366" y="2568397"/>
              <a:ext cx="3024963" cy="948849"/>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Business marketing professionals must acquire general marketing and customer service skills. They also must be able to match their firm's products.</a:t>
              </a:r>
            </a:p>
          </p:txBody>
        </p:sp>
      </p:grpSp>
      <p:sp>
        <p:nvSpPr>
          <p:cNvPr id="19" name="TextBox 18">
            <a:extLst>
              <a:ext uri="{FF2B5EF4-FFF2-40B4-BE49-F238E27FC236}">
                <a16:creationId xmlns:a16="http://schemas.microsoft.com/office/drawing/2014/main" id="{1FF5ECA2-FF86-720F-0BC4-B6096B046D78}"/>
              </a:ext>
            </a:extLst>
          </p:cNvPr>
          <p:cNvSpPr txBox="1"/>
          <p:nvPr/>
        </p:nvSpPr>
        <p:spPr>
          <a:xfrm>
            <a:off x="566034" y="4898502"/>
            <a:ext cx="2462189" cy="294824"/>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Business Marketing, (2012-2016)</a:t>
            </a:r>
          </a:p>
        </p:txBody>
      </p:sp>
      <p:sp>
        <p:nvSpPr>
          <p:cNvPr id="20" name="TextBox 19">
            <a:extLst>
              <a:ext uri="{FF2B5EF4-FFF2-40B4-BE49-F238E27FC236}">
                <a16:creationId xmlns:a16="http://schemas.microsoft.com/office/drawing/2014/main" id="{F5B28EF2-68BA-E2F4-5A5F-E1249DABAF50}"/>
              </a:ext>
            </a:extLst>
          </p:cNvPr>
          <p:cNvSpPr txBox="1"/>
          <p:nvPr/>
        </p:nvSpPr>
        <p:spPr>
          <a:xfrm>
            <a:off x="566034" y="4603678"/>
            <a:ext cx="2462189" cy="294824"/>
          </a:xfrm>
          <a:prstGeom prst="rect">
            <a:avLst/>
          </a:prstGeom>
          <a:noFill/>
        </p:spPr>
        <p:txBody>
          <a:bodyPr wrap="square" rtlCol="0">
            <a:spAutoFit/>
          </a:bodyPr>
          <a:lstStyle/>
          <a:p>
            <a:pPr>
              <a:lnSpc>
                <a:spcPts val="1740"/>
              </a:lnSpc>
            </a:pPr>
            <a:r>
              <a:rPr lang="en-US" sz="1200" dirty="0">
                <a:solidFill>
                  <a:schemeClr val="bg2"/>
                </a:solidFill>
                <a:latin typeface="Rubik Medium" pitchFamily="2" charset="-79"/>
                <a:ea typeface="Lato Light" panose="020F0502020204030203" pitchFamily="34" charset="0"/>
                <a:cs typeface="Rubik Medium" pitchFamily="2" charset="-79"/>
              </a:rPr>
              <a:t>Texas University</a:t>
            </a:r>
          </a:p>
        </p:txBody>
      </p:sp>
      <p:sp>
        <p:nvSpPr>
          <p:cNvPr id="21" name="TextBox 20">
            <a:extLst>
              <a:ext uri="{FF2B5EF4-FFF2-40B4-BE49-F238E27FC236}">
                <a16:creationId xmlns:a16="http://schemas.microsoft.com/office/drawing/2014/main" id="{972108B6-C428-B945-895D-AC236BFFF782}"/>
              </a:ext>
            </a:extLst>
          </p:cNvPr>
          <p:cNvSpPr txBox="1"/>
          <p:nvPr/>
        </p:nvSpPr>
        <p:spPr>
          <a:xfrm>
            <a:off x="566034" y="5548245"/>
            <a:ext cx="2462189" cy="294824"/>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Marketing, (2017-2018)</a:t>
            </a:r>
          </a:p>
        </p:txBody>
      </p:sp>
      <p:sp>
        <p:nvSpPr>
          <p:cNvPr id="22" name="TextBox 21">
            <a:extLst>
              <a:ext uri="{FF2B5EF4-FFF2-40B4-BE49-F238E27FC236}">
                <a16:creationId xmlns:a16="http://schemas.microsoft.com/office/drawing/2014/main" id="{F6B9ECCC-5EFE-F517-17B6-8A629F212CEC}"/>
              </a:ext>
            </a:extLst>
          </p:cNvPr>
          <p:cNvSpPr txBox="1"/>
          <p:nvPr/>
        </p:nvSpPr>
        <p:spPr>
          <a:xfrm>
            <a:off x="566034" y="5253421"/>
            <a:ext cx="2462189" cy="294824"/>
          </a:xfrm>
          <a:prstGeom prst="rect">
            <a:avLst/>
          </a:prstGeom>
          <a:noFill/>
        </p:spPr>
        <p:txBody>
          <a:bodyPr wrap="square" rtlCol="0">
            <a:spAutoFit/>
          </a:bodyPr>
          <a:lstStyle/>
          <a:p>
            <a:pPr>
              <a:lnSpc>
                <a:spcPts val="1740"/>
              </a:lnSpc>
            </a:pPr>
            <a:r>
              <a:rPr lang="en-US" sz="1200" dirty="0">
                <a:solidFill>
                  <a:schemeClr val="bg2"/>
                </a:solidFill>
                <a:latin typeface="Rubik Medium" pitchFamily="2" charset="-79"/>
                <a:ea typeface="Lato Light" panose="020F0502020204030203" pitchFamily="34" charset="0"/>
                <a:cs typeface="Rubik Medium" pitchFamily="2" charset="-79"/>
              </a:rPr>
              <a:t>Canada Master University</a:t>
            </a:r>
          </a:p>
        </p:txBody>
      </p:sp>
      <p:sp>
        <p:nvSpPr>
          <p:cNvPr id="23" name="CuadroTexto 350">
            <a:extLst>
              <a:ext uri="{FF2B5EF4-FFF2-40B4-BE49-F238E27FC236}">
                <a16:creationId xmlns:a16="http://schemas.microsoft.com/office/drawing/2014/main" id="{7E8C5F91-B0E5-B4D0-EFE9-B40547426BA7}"/>
              </a:ext>
            </a:extLst>
          </p:cNvPr>
          <p:cNvSpPr txBox="1"/>
          <p:nvPr/>
        </p:nvSpPr>
        <p:spPr>
          <a:xfrm>
            <a:off x="566034" y="4265123"/>
            <a:ext cx="2462190" cy="338554"/>
          </a:xfrm>
          <a:prstGeom prst="rect">
            <a:avLst/>
          </a:prstGeom>
          <a:noFill/>
        </p:spPr>
        <p:txBody>
          <a:bodyPr wrap="square" rtlCol="0">
            <a:spAutoFit/>
          </a:bodyPr>
          <a:lstStyle/>
          <a:p>
            <a:r>
              <a:rPr lang="en-US" sz="1600" dirty="0">
                <a:solidFill>
                  <a:schemeClr val="bg2"/>
                </a:solidFill>
                <a:latin typeface="Rubik Medium" pitchFamily="2" charset="-79"/>
                <a:ea typeface="Lato Heavy" charset="0"/>
                <a:cs typeface="Rubik Medium" pitchFamily="2" charset="-79"/>
              </a:rPr>
              <a:t>Education</a:t>
            </a:r>
          </a:p>
        </p:txBody>
      </p:sp>
      <p:sp>
        <p:nvSpPr>
          <p:cNvPr id="36" name="CuadroTexto 350">
            <a:extLst>
              <a:ext uri="{FF2B5EF4-FFF2-40B4-BE49-F238E27FC236}">
                <a16:creationId xmlns:a16="http://schemas.microsoft.com/office/drawing/2014/main" id="{FC3F8A19-41BC-0FBF-8367-5E82698E7BDD}"/>
              </a:ext>
            </a:extLst>
          </p:cNvPr>
          <p:cNvSpPr txBox="1"/>
          <p:nvPr/>
        </p:nvSpPr>
        <p:spPr>
          <a:xfrm>
            <a:off x="566034" y="6111123"/>
            <a:ext cx="2462190" cy="338554"/>
          </a:xfrm>
          <a:prstGeom prst="rect">
            <a:avLst/>
          </a:prstGeom>
          <a:noFill/>
        </p:spPr>
        <p:txBody>
          <a:bodyPr wrap="square" rtlCol="0">
            <a:spAutoFit/>
          </a:bodyPr>
          <a:lstStyle/>
          <a:p>
            <a:r>
              <a:rPr lang="en-US" sz="1600" dirty="0">
                <a:solidFill>
                  <a:schemeClr val="bg2"/>
                </a:solidFill>
                <a:latin typeface="Rubik Medium" pitchFamily="2" charset="-79"/>
                <a:ea typeface="Lato Heavy" charset="0"/>
                <a:cs typeface="Rubik Medium" pitchFamily="2" charset="-79"/>
              </a:rPr>
              <a:t>Skills</a:t>
            </a:r>
          </a:p>
        </p:txBody>
      </p:sp>
      <p:sp>
        <p:nvSpPr>
          <p:cNvPr id="42" name="TextBox 41">
            <a:extLst>
              <a:ext uri="{FF2B5EF4-FFF2-40B4-BE49-F238E27FC236}">
                <a16:creationId xmlns:a16="http://schemas.microsoft.com/office/drawing/2014/main" id="{E28305F8-6C69-7449-3985-DF31042717B5}"/>
              </a:ext>
            </a:extLst>
          </p:cNvPr>
          <p:cNvSpPr txBox="1"/>
          <p:nvPr/>
        </p:nvSpPr>
        <p:spPr>
          <a:xfrm>
            <a:off x="566034" y="6503011"/>
            <a:ext cx="2462188" cy="1166858"/>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1. Microsoft PowerPoint</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2. Microsoft Word</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3. Microsoft Excel</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4. Adobe Photoshop</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5. Adobe Illustrator</a:t>
            </a:r>
          </a:p>
        </p:txBody>
      </p:sp>
      <p:sp>
        <p:nvSpPr>
          <p:cNvPr id="44" name="TextBox 43">
            <a:extLst>
              <a:ext uri="{FF2B5EF4-FFF2-40B4-BE49-F238E27FC236}">
                <a16:creationId xmlns:a16="http://schemas.microsoft.com/office/drawing/2014/main" id="{F632F789-8119-2884-FE90-818654419CD1}"/>
              </a:ext>
            </a:extLst>
          </p:cNvPr>
          <p:cNvSpPr txBox="1"/>
          <p:nvPr/>
        </p:nvSpPr>
        <p:spPr>
          <a:xfrm>
            <a:off x="566034" y="8321081"/>
            <a:ext cx="2462188" cy="948849"/>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Matt Smith, (123) 456 7890</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Company Name</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Rachel Clark, (123) 456 7890</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Company Name</a:t>
            </a:r>
          </a:p>
        </p:txBody>
      </p:sp>
      <p:sp>
        <p:nvSpPr>
          <p:cNvPr id="45" name="CuadroTexto 350">
            <a:extLst>
              <a:ext uri="{FF2B5EF4-FFF2-40B4-BE49-F238E27FC236}">
                <a16:creationId xmlns:a16="http://schemas.microsoft.com/office/drawing/2014/main" id="{CF70F716-14CC-2064-F87A-65F89875F69C}"/>
              </a:ext>
            </a:extLst>
          </p:cNvPr>
          <p:cNvSpPr txBox="1"/>
          <p:nvPr/>
        </p:nvSpPr>
        <p:spPr>
          <a:xfrm>
            <a:off x="566034" y="7937924"/>
            <a:ext cx="2462190" cy="338554"/>
          </a:xfrm>
          <a:prstGeom prst="rect">
            <a:avLst/>
          </a:prstGeom>
          <a:noFill/>
        </p:spPr>
        <p:txBody>
          <a:bodyPr wrap="square" rtlCol="0">
            <a:spAutoFit/>
          </a:bodyPr>
          <a:lstStyle/>
          <a:p>
            <a:r>
              <a:rPr lang="en-US" sz="1600" dirty="0">
                <a:solidFill>
                  <a:schemeClr val="bg2"/>
                </a:solidFill>
                <a:latin typeface="Rubik Medium" pitchFamily="2" charset="-79"/>
                <a:ea typeface="Lato Heavy" charset="0"/>
                <a:cs typeface="Rubik Medium" pitchFamily="2" charset="-79"/>
              </a:rPr>
              <a:t>References</a:t>
            </a:r>
          </a:p>
        </p:txBody>
      </p:sp>
      <p:sp>
        <p:nvSpPr>
          <p:cNvPr id="52" name="TextBox 51">
            <a:extLst>
              <a:ext uri="{FF2B5EF4-FFF2-40B4-BE49-F238E27FC236}">
                <a16:creationId xmlns:a16="http://schemas.microsoft.com/office/drawing/2014/main" id="{2DCE8C8D-F51C-54A3-D039-836314538788}"/>
              </a:ext>
            </a:extLst>
          </p:cNvPr>
          <p:cNvSpPr txBox="1"/>
          <p:nvPr/>
        </p:nvSpPr>
        <p:spPr>
          <a:xfrm>
            <a:off x="3781217" y="343982"/>
            <a:ext cx="1201530" cy="288284"/>
          </a:xfrm>
          <a:prstGeom prst="rect">
            <a:avLst/>
          </a:prstGeom>
          <a:noFill/>
        </p:spPr>
        <p:txBody>
          <a:bodyPr wrap="square" rtlCol="0">
            <a:spAutoFit/>
          </a:bodyPr>
          <a:lstStyle/>
          <a:p>
            <a:pPr>
              <a:lnSpc>
                <a:spcPts val="1740"/>
              </a:lnSpc>
            </a:pPr>
            <a:r>
              <a:rPr lang="en-US" sz="1000" dirty="0">
                <a:latin typeface="Rubik Light" pitchFamily="2" charset="-79"/>
                <a:ea typeface="Lato Light" panose="020F0502020204030203" pitchFamily="34" charset="0"/>
                <a:cs typeface="Rubik Light" pitchFamily="2" charset="-79"/>
              </a:rPr>
              <a:t>(123) 456 7890</a:t>
            </a:r>
          </a:p>
        </p:txBody>
      </p:sp>
      <p:sp>
        <p:nvSpPr>
          <p:cNvPr id="53" name="TextBox 52">
            <a:extLst>
              <a:ext uri="{FF2B5EF4-FFF2-40B4-BE49-F238E27FC236}">
                <a16:creationId xmlns:a16="http://schemas.microsoft.com/office/drawing/2014/main" id="{B0157C95-409A-6495-CC43-CC33BD912696}"/>
              </a:ext>
            </a:extLst>
          </p:cNvPr>
          <p:cNvSpPr txBox="1"/>
          <p:nvPr/>
        </p:nvSpPr>
        <p:spPr>
          <a:xfrm>
            <a:off x="3781217" y="684500"/>
            <a:ext cx="1201530" cy="246221"/>
          </a:xfrm>
          <a:prstGeom prst="rect">
            <a:avLst/>
          </a:prstGeom>
          <a:noFill/>
        </p:spPr>
        <p:txBody>
          <a:bodyPr wrap="square" rtlCol="0">
            <a:spAutoFit/>
          </a:bodyPr>
          <a:lstStyle/>
          <a:p>
            <a:r>
              <a:rPr lang="en-US" sz="1000" dirty="0">
                <a:latin typeface="Rubik Light" pitchFamily="2" charset="-79"/>
                <a:ea typeface="Lato Light" panose="020F0502020204030203" pitchFamily="34" charset="0"/>
                <a:cs typeface="Rubik Light" pitchFamily="2" charset="-79"/>
              </a:rPr>
              <a:t>name@email.com</a:t>
            </a:r>
          </a:p>
        </p:txBody>
      </p:sp>
      <p:grpSp>
        <p:nvGrpSpPr>
          <p:cNvPr id="55" name="Group 54">
            <a:extLst>
              <a:ext uri="{FF2B5EF4-FFF2-40B4-BE49-F238E27FC236}">
                <a16:creationId xmlns:a16="http://schemas.microsoft.com/office/drawing/2014/main" id="{01D425CC-5135-F2A0-7A15-614BD52FDC94}"/>
              </a:ext>
            </a:extLst>
          </p:cNvPr>
          <p:cNvGrpSpPr/>
          <p:nvPr/>
        </p:nvGrpSpPr>
        <p:grpSpPr>
          <a:xfrm>
            <a:off x="5177677" y="341245"/>
            <a:ext cx="1114288" cy="603432"/>
            <a:chOff x="3550971" y="344957"/>
            <a:chExt cx="1114288" cy="603432"/>
          </a:xfrm>
        </p:grpSpPr>
        <p:sp>
          <p:nvSpPr>
            <p:cNvPr id="56" name="Graphic 65">
              <a:extLst>
                <a:ext uri="{FF2B5EF4-FFF2-40B4-BE49-F238E27FC236}">
                  <a16:creationId xmlns:a16="http://schemas.microsoft.com/office/drawing/2014/main" id="{BD7B09DC-D380-75BB-2532-A2CFC6DDE3DA}"/>
                </a:ext>
              </a:extLst>
            </p:cNvPr>
            <p:cNvSpPr/>
            <p:nvPr/>
          </p:nvSpPr>
          <p:spPr>
            <a:xfrm>
              <a:off x="3553010" y="344957"/>
              <a:ext cx="262914" cy="262914"/>
            </a:xfrm>
            <a:custGeom>
              <a:avLst/>
              <a:gdLst>
                <a:gd name="connsiteX0" fmla="*/ 2421429 w 4842857"/>
                <a:gd name="connsiteY0" fmla="*/ 0 h 4842857"/>
                <a:gd name="connsiteX1" fmla="*/ 0 w 4842857"/>
                <a:gd name="connsiteY1" fmla="*/ 2421429 h 4842857"/>
                <a:gd name="connsiteX2" fmla="*/ 2421429 w 4842857"/>
                <a:gd name="connsiteY2" fmla="*/ 4842858 h 4842857"/>
                <a:gd name="connsiteX3" fmla="*/ 4842858 w 4842857"/>
                <a:gd name="connsiteY3" fmla="*/ 2421429 h 4842857"/>
                <a:gd name="connsiteX4" fmla="*/ 2421429 w 4842857"/>
                <a:gd name="connsiteY4" fmla="*/ 0 h 4842857"/>
                <a:gd name="connsiteX5" fmla="*/ 3023616 w 4842857"/>
                <a:gd name="connsiteY5" fmla="*/ 2506675 h 4842857"/>
                <a:gd name="connsiteX6" fmla="*/ 2629668 w 4842857"/>
                <a:gd name="connsiteY6" fmla="*/ 2506675 h 4842857"/>
                <a:gd name="connsiteX7" fmla="*/ 2629668 w 4842857"/>
                <a:gd name="connsiteY7" fmla="*/ 3910804 h 4842857"/>
                <a:gd name="connsiteX8" fmla="*/ 2045915 w 4842857"/>
                <a:gd name="connsiteY8" fmla="*/ 3910804 h 4842857"/>
                <a:gd name="connsiteX9" fmla="*/ 2045915 w 4842857"/>
                <a:gd name="connsiteY9" fmla="*/ 2506675 h 4842857"/>
                <a:gd name="connsiteX10" fmla="*/ 1768425 w 4842857"/>
                <a:gd name="connsiteY10" fmla="*/ 2506675 h 4842857"/>
                <a:gd name="connsiteX11" fmla="*/ 1768425 w 4842857"/>
                <a:gd name="connsiteY11" fmla="*/ 2010412 h 4842857"/>
                <a:gd name="connsiteX12" fmla="*/ 2045915 w 4842857"/>
                <a:gd name="connsiteY12" fmla="*/ 2010412 h 4842857"/>
                <a:gd name="connsiteX13" fmla="*/ 2045915 w 4842857"/>
                <a:gd name="connsiteY13" fmla="*/ 1689421 h 4842857"/>
                <a:gd name="connsiteX14" fmla="*/ 2635033 w 4842857"/>
                <a:gd name="connsiteY14" fmla="*/ 1100304 h 4842857"/>
                <a:gd name="connsiteX15" fmla="*/ 3067605 w 4842857"/>
                <a:gd name="connsiteY15" fmla="*/ 1101962 h 4842857"/>
                <a:gd name="connsiteX16" fmla="*/ 3067605 w 4842857"/>
                <a:gd name="connsiteY16" fmla="*/ 1583692 h 4842857"/>
                <a:gd name="connsiteX17" fmla="*/ 2753637 w 4842857"/>
                <a:gd name="connsiteY17" fmla="*/ 1583692 h 4842857"/>
                <a:gd name="connsiteX18" fmla="*/ 2629863 w 4842857"/>
                <a:gd name="connsiteY18" fmla="*/ 1718877 h 4842857"/>
                <a:gd name="connsiteX19" fmla="*/ 2629863 w 4842857"/>
                <a:gd name="connsiteY19" fmla="*/ 2010510 h 4842857"/>
                <a:gd name="connsiteX20" fmla="*/ 3074628 w 4842857"/>
                <a:gd name="connsiteY20" fmla="*/ 2010510 h 484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42857" h="4842857">
                  <a:moveTo>
                    <a:pt x="2421429" y="0"/>
                  </a:moveTo>
                  <a:cubicBezTo>
                    <a:pt x="1086259" y="0"/>
                    <a:pt x="0" y="1086259"/>
                    <a:pt x="0" y="2421429"/>
                  </a:cubicBezTo>
                  <a:cubicBezTo>
                    <a:pt x="0" y="3756502"/>
                    <a:pt x="1086259" y="4842858"/>
                    <a:pt x="2421429" y="4842858"/>
                  </a:cubicBezTo>
                  <a:cubicBezTo>
                    <a:pt x="3756502" y="4842858"/>
                    <a:pt x="4842858" y="3756502"/>
                    <a:pt x="4842858" y="2421429"/>
                  </a:cubicBezTo>
                  <a:cubicBezTo>
                    <a:pt x="4842858" y="1086259"/>
                    <a:pt x="3756697" y="0"/>
                    <a:pt x="2421429" y="0"/>
                  </a:cubicBezTo>
                  <a:close/>
                  <a:moveTo>
                    <a:pt x="3023616" y="2506675"/>
                  </a:moveTo>
                  <a:lnTo>
                    <a:pt x="2629668" y="2506675"/>
                  </a:lnTo>
                  <a:lnTo>
                    <a:pt x="2629668" y="3910804"/>
                  </a:lnTo>
                  <a:lnTo>
                    <a:pt x="2045915" y="3910804"/>
                  </a:lnTo>
                  <a:cubicBezTo>
                    <a:pt x="2045915" y="3910804"/>
                    <a:pt x="2045915" y="3143585"/>
                    <a:pt x="2045915" y="2506675"/>
                  </a:cubicBezTo>
                  <a:lnTo>
                    <a:pt x="1768425" y="2506675"/>
                  </a:lnTo>
                  <a:lnTo>
                    <a:pt x="1768425" y="2010412"/>
                  </a:lnTo>
                  <a:lnTo>
                    <a:pt x="2045915" y="2010412"/>
                  </a:lnTo>
                  <a:lnTo>
                    <a:pt x="2045915" y="1689421"/>
                  </a:lnTo>
                  <a:cubicBezTo>
                    <a:pt x="2045915" y="1459529"/>
                    <a:pt x="2155156" y="1100304"/>
                    <a:pt x="2635033" y="1100304"/>
                  </a:cubicBezTo>
                  <a:lnTo>
                    <a:pt x="3067605" y="1101962"/>
                  </a:lnTo>
                  <a:lnTo>
                    <a:pt x="3067605" y="1583692"/>
                  </a:lnTo>
                  <a:cubicBezTo>
                    <a:pt x="3067605" y="1583692"/>
                    <a:pt x="2804745" y="1583692"/>
                    <a:pt x="2753637" y="1583692"/>
                  </a:cubicBezTo>
                  <a:cubicBezTo>
                    <a:pt x="2702528" y="1583692"/>
                    <a:pt x="2629863" y="1609247"/>
                    <a:pt x="2629863" y="1718877"/>
                  </a:cubicBezTo>
                  <a:lnTo>
                    <a:pt x="2629863" y="2010510"/>
                  </a:lnTo>
                  <a:lnTo>
                    <a:pt x="3074628" y="2010510"/>
                  </a:lnTo>
                  <a:close/>
                </a:path>
              </a:pathLst>
            </a:custGeom>
            <a:solidFill>
              <a:schemeClr val="accent1"/>
            </a:solidFill>
            <a:ln w="97536" cap="flat">
              <a:noFill/>
              <a:prstDash val="solid"/>
              <a:miter/>
            </a:ln>
          </p:spPr>
          <p:txBody>
            <a:bodyPr rtlCol="0" anchor="ctr"/>
            <a:lstStyle/>
            <a:p>
              <a:endParaRPr lang="en-US" sz="1200"/>
            </a:p>
          </p:txBody>
        </p:sp>
        <p:sp>
          <p:nvSpPr>
            <p:cNvPr id="57" name="Graphic 75">
              <a:extLst>
                <a:ext uri="{FF2B5EF4-FFF2-40B4-BE49-F238E27FC236}">
                  <a16:creationId xmlns:a16="http://schemas.microsoft.com/office/drawing/2014/main" id="{6F264538-9483-0445-5627-2461F55336F9}"/>
                </a:ext>
              </a:extLst>
            </p:cNvPr>
            <p:cNvSpPr/>
            <p:nvPr/>
          </p:nvSpPr>
          <p:spPr>
            <a:xfrm>
              <a:off x="3550971" y="685477"/>
              <a:ext cx="262912" cy="262912"/>
            </a:xfrm>
            <a:custGeom>
              <a:avLst/>
              <a:gdLst>
                <a:gd name="connsiteX0" fmla="*/ 2143125 w 4286250"/>
                <a:gd name="connsiteY0" fmla="*/ 0 h 4286250"/>
                <a:gd name="connsiteX1" fmla="*/ 0 w 4286250"/>
                <a:gd name="connsiteY1" fmla="*/ 2143125 h 4286250"/>
                <a:gd name="connsiteX2" fmla="*/ 2143125 w 4286250"/>
                <a:gd name="connsiteY2" fmla="*/ 4286250 h 4286250"/>
                <a:gd name="connsiteX3" fmla="*/ 4286250 w 4286250"/>
                <a:gd name="connsiteY3" fmla="*/ 2143125 h 4286250"/>
                <a:gd name="connsiteX4" fmla="*/ 2143125 w 4286250"/>
                <a:gd name="connsiteY4" fmla="*/ 0 h 4286250"/>
                <a:gd name="connsiteX5" fmla="*/ 3098483 w 4286250"/>
                <a:gd name="connsiteY5" fmla="*/ 1648778 h 4286250"/>
                <a:gd name="connsiteX6" fmla="*/ 2667000 w 4286250"/>
                <a:gd name="connsiteY6" fmla="*/ 2758440 h 4286250"/>
                <a:gd name="connsiteX7" fmla="*/ 952500 w 4286250"/>
                <a:gd name="connsiteY7" fmla="*/ 2906078 h 4286250"/>
                <a:gd name="connsiteX8" fmla="*/ 1644968 w 4286250"/>
                <a:gd name="connsiteY8" fmla="*/ 2707005 h 4286250"/>
                <a:gd name="connsiteX9" fmla="*/ 1204913 w 4286250"/>
                <a:gd name="connsiteY9" fmla="*/ 2352675 h 4286250"/>
                <a:gd name="connsiteX10" fmla="*/ 1423035 w 4286250"/>
                <a:gd name="connsiteY10" fmla="*/ 2352675 h 4286250"/>
                <a:gd name="connsiteX11" fmla="*/ 1046797 w 4286250"/>
                <a:gd name="connsiteY11" fmla="*/ 1878330 h 4286250"/>
                <a:gd name="connsiteX12" fmla="*/ 1273493 w 4286250"/>
                <a:gd name="connsiteY12" fmla="*/ 1924050 h 4286250"/>
                <a:gd name="connsiteX13" fmla="*/ 1122998 w 4286250"/>
                <a:gd name="connsiteY13" fmla="*/ 1303973 h 4286250"/>
                <a:gd name="connsiteX14" fmla="*/ 2123123 w 4286250"/>
                <a:gd name="connsiteY14" fmla="*/ 1764030 h 4286250"/>
                <a:gd name="connsiteX15" fmla="*/ 2596515 w 4286250"/>
                <a:gd name="connsiteY15" fmla="*/ 1189673 h 4286250"/>
                <a:gd name="connsiteX16" fmla="*/ 2941320 w 4286250"/>
                <a:gd name="connsiteY16" fmla="*/ 1334453 h 4286250"/>
                <a:gd name="connsiteX17" fmla="*/ 3268028 w 4286250"/>
                <a:gd name="connsiteY17" fmla="*/ 1236345 h 4286250"/>
                <a:gd name="connsiteX18" fmla="*/ 3068955 w 4286250"/>
                <a:gd name="connsiteY18" fmla="*/ 1487805 h 4286250"/>
                <a:gd name="connsiteX19" fmla="*/ 3332798 w 4286250"/>
                <a:gd name="connsiteY19" fmla="*/ 1443990 h 4286250"/>
                <a:gd name="connsiteX20" fmla="*/ 3098483 w 4286250"/>
                <a:gd name="connsiteY20" fmla="*/ 1648778 h 428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286250" h="4286250">
                  <a:moveTo>
                    <a:pt x="2143125" y="0"/>
                  </a:moveTo>
                  <a:cubicBezTo>
                    <a:pt x="959168" y="0"/>
                    <a:pt x="0" y="959168"/>
                    <a:pt x="0" y="2143125"/>
                  </a:cubicBezTo>
                  <a:cubicBezTo>
                    <a:pt x="0" y="3327083"/>
                    <a:pt x="959168" y="4286250"/>
                    <a:pt x="2143125" y="4286250"/>
                  </a:cubicBezTo>
                  <a:cubicBezTo>
                    <a:pt x="3327083" y="4286250"/>
                    <a:pt x="4286250" y="3327083"/>
                    <a:pt x="4286250" y="2143125"/>
                  </a:cubicBezTo>
                  <a:cubicBezTo>
                    <a:pt x="4286250" y="959168"/>
                    <a:pt x="3327083" y="0"/>
                    <a:pt x="2143125" y="0"/>
                  </a:cubicBezTo>
                  <a:close/>
                  <a:moveTo>
                    <a:pt x="3098483" y="1648778"/>
                  </a:moveTo>
                  <a:cubicBezTo>
                    <a:pt x="3098483" y="1648778"/>
                    <a:pt x="3168015" y="2283143"/>
                    <a:pt x="2667000" y="2758440"/>
                  </a:cubicBezTo>
                  <a:cubicBezTo>
                    <a:pt x="1965008" y="3424238"/>
                    <a:pt x="952500" y="2906078"/>
                    <a:pt x="952500" y="2906078"/>
                  </a:cubicBezTo>
                  <a:cubicBezTo>
                    <a:pt x="1439228" y="2911793"/>
                    <a:pt x="1644968" y="2707005"/>
                    <a:pt x="1644968" y="2707005"/>
                  </a:cubicBezTo>
                  <a:cubicBezTo>
                    <a:pt x="1244918" y="2638425"/>
                    <a:pt x="1204913" y="2352675"/>
                    <a:pt x="1204913" y="2352675"/>
                  </a:cubicBezTo>
                  <a:cubicBezTo>
                    <a:pt x="1273493" y="2395538"/>
                    <a:pt x="1423035" y="2352675"/>
                    <a:pt x="1423035" y="2352675"/>
                  </a:cubicBezTo>
                  <a:cubicBezTo>
                    <a:pt x="977265" y="2147888"/>
                    <a:pt x="1046797" y="1878330"/>
                    <a:pt x="1046797" y="1878330"/>
                  </a:cubicBezTo>
                  <a:cubicBezTo>
                    <a:pt x="1176338" y="1950720"/>
                    <a:pt x="1273493" y="1924050"/>
                    <a:pt x="1273493" y="1924050"/>
                  </a:cubicBezTo>
                  <a:cubicBezTo>
                    <a:pt x="926783" y="1623060"/>
                    <a:pt x="1122998" y="1303973"/>
                    <a:pt x="1122998" y="1303973"/>
                  </a:cubicBezTo>
                  <a:cubicBezTo>
                    <a:pt x="1731645" y="1883093"/>
                    <a:pt x="2123123" y="1764030"/>
                    <a:pt x="2123123" y="1764030"/>
                  </a:cubicBezTo>
                  <a:cubicBezTo>
                    <a:pt x="2095500" y="1356360"/>
                    <a:pt x="2336483" y="1198245"/>
                    <a:pt x="2596515" y="1189673"/>
                  </a:cubicBezTo>
                  <a:cubicBezTo>
                    <a:pt x="2815590" y="1182053"/>
                    <a:pt x="2941320" y="1334453"/>
                    <a:pt x="2941320" y="1334453"/>
                  </a:cubicBezTo>
                  <a:cubicBezTo>
                    <a:pt x="3109913" y="1348740"/>
                    <a:pt x="3268028" y="1236345"/>
                    <a:pt x="3268028" y="1236345"/>
                  </a:cubicBezTo>
                  <a:cubicBezTo>
                    <a:pt x="3253740" y="1372553"/>
                    <a:pt x="3068955" y="1487805"/>
                    <a:pt x="3068955" y="1487805"/>
                  </a:cubicBezTo>
                  <a:cubicBezTo>
                    <a:pt x="3165158" y="1496378"/>
                    <a:pt x="3332798" y="1443990"/>
                    <a:pt x="3332798" y="1443990"/>
                  </a:cubicBezTo>
                  <a:cubicBezTo>
                    <a:pt x="3246120" y="1603058"/>
                    <a:pt x="3098483" y="1648778"/>
                    <a:pt x="3098483" y="1648778"/>
                  </a:cubicBezTo>
                  <a:close/>
                </a:path>
              </a:pathLst>
            </a:custGeom>
            <a:solidFill>
              <a:schemeClr val="accent1"/>
            </a:solidFill>
            <a:ln w="9525" cap="flat">
              <a:noFill/>
              <a:prstDash val="solid"/>
              <a:miter/>
            </a:ln>
          </p:spPr>
          <p:txBody>
            <a:bodyPr rtlCol="0" anchor="ctr"/>
            <a:lstStyle/>
            <a:p>
              <a:endParaRPr lang="en-US" sz="1200"/>
            </a:p>
          </p:txBody>
        </p:sp>
        <p:sp>
          <p:nvSpPr>
            <p:cNvPr id="58" name="TextBox 57">
              <a:extLst>
                <a:ext uri="{FF2B5EF4-FFF2-40B4-BE49-F238E27FC236}">
                  <a16:creationId xmlns:a16="http://schemas.microsoft.com/office/drawing/2014/main" id="{2DB125F0-61FD-07DB-199E-773C29782926}"/>
                </a:ext>
              </a:extLst>
            </p:cNvPr>
            <p:cNvSpPr txBox="1"/>
            <p:nvPr/>
          </p:nvSpPr>
          <p:spPr>
            <a:xfrm>
              <a:off x="3781217" y="347694"/>
              <a:ext cx="884042" cy="246221"/>
            </a:xfrm>
            <a:prstGeom prst="rect">
              <a:avLst/>
            </a:prstGeom>
            <a:noFill/>
          </p:spPr>
          <p:txBody>
            <a:bodyPr wrap="square" rtlCol="0">
              <a:spAutoFit/>
            </a:bodyPr>
            <a:lstStyle/>
            <a:p>
              <a:r>
                <a:rPr lang="en-US" sz="1000" dirty="0">
                  <a:latin typeface="Rubik Light" pitchFamily="2" charset="-79"/>
                  <a:ea typeface="Lato Light" panose="020F0502020204030203" pitchFamily="34" charset="0"/>
                  <a:cs typeface="Rubik Light" pitchFamily="2" charset="-79"/>
                </a:rPr>
                <a:t>username</a:t>
              </a:r>
            </a:p>
          </p:txBody>
        </p:sp>
        <p:sp>
          <p:nvSpPr>
            <p:cNvPr id="59" name="TextBox 58">
              <a:extLst>
                <a:ext uri="{FF2B5EF4-FFF2-40B4-BE49-F238E27FC236}">
                  <a16:creationId xmlns:a16="http://schemas.microsoft.com/office/drawing/2014/main" id="{F63BAFFD-27E0-F7A2-FF42-62DF4DACCE33}"/>
                </a:ext>
              </a:extLst>
            </p:cNvPr>
            <p:cNvSpPr txBox="1"/>
            <p:nvPr/>
          </p:nvSpPr>
          <p:spPr>
            <a:xfrm>
              <a:off x="3781217" y="688212"/>
              <a:ext cx="884042" cy="246221"/>
            </a:xfrm>
            <a:prstGeom prst="rect">
              <a:avLst/>
            </a:prstGeom>
            <a:noFill/>
          </p:spPr>
          <p:txBody>
            <a:bodyPr wrap="square" rtlCol="0">
              <a:spAutoFit/>
            </a:bodyPr>
            <a:lstStyle/>
            <a:p>
              <a:r>
                <a:rPr lang="en-US" sz="1000" dirty="0">
                  <a:latin typeface="Rubik Light" pitchFamily="2" charset="-79"/>
                  <a:ea typeface="Lato Light" panose="020F0502020204030203" pitchFamily="34" charset="0"/>
                  <a:cs typeface="Rubik Light" pitchFamily="2" charset="-79"/>
                </a:rPr>
                <a:t>username</a:t>
              </a:r>
            </a:p>
          </p:txBody>
        </p:sp>
      </p:grpSp>
      <p:sp>
        <p:nvSpPr>
          <p:cNvPr id="62" name="Freeform 61">
            <a:extLst>
              <a:ext uri="{FF2B5EF4-FFF2-40B4-BE49-F238E27FC236}">
                <a16:creationId xmlns:a16="http://schemas.microsoft.com/office/drawing/2014/main" id="{18B043AC-AAA4-23D5-F254-74E96C32EFC9}"/>
              </a:ext>
            </a:extLst>
          </p:cNvPr>
          <p:cNvSpPr/>
          <p:nvPr/>
        </p:nvSpPr>
        <p:spPr>
          <a:xfrm>
            <a:off x="3625538" y="400155"/>
            <a:ext cx="120356" cy="120386"/>
          </a:xfrm>
          <a:custGeom>
            <a:avLst/>
            <a:gdLst>
              <a:gd name="connsiteX0" fmla="*/ 2118401 w 2166363"/>
              <a:gd name="connsiteY0" fmla="*/ 1615985 h 2166908"/>
              <a:gd name="connsiteX1" fmla="*/ 1819888 w 2166363"/>
              <a:gd name="connsiteY1" fmla="*/ 1367859 h 2166908"/>
              <a:gd name="connsiteX2" fmla="*/ 1288869 w 2166363"/>
              <a:gd name="connsiteY2" fmla="*/ 1608270 h 2166908"/>
              <a:gd name="connsiteX3" fmla="*/ 875579 w 2166363"/>
              <a:gd name="connsiteY3" fmla="*/ 1290802 h 2166908"/>
              <a:gd name="connsiteX4" fmla="*/ 558111 w 2166363"/>
              <a:gd name="connsiteY4" fmla="*/ 877512 h 2166908"/>
              <a:gd name="connsiteX5" fmla="*/ 798522 w 2166363"/>
              <a:gd name="connsiteY5" fmla="*/ 346493 h 2166908"/>
              <a:gd name="connsiteX6" fmla="*/ 550872 w 2166363"/>
              <a:gd name="connsiteY6" fmla="*/ 47980 h 2166908"/>
              <a:gd name="connsiteX7" fmla="*/ 566779 w 2166363"/>
              <a:gd name="connsiteY7" fmla="*/ 1566169 h 2166908"/>
              <a:gd name="connsiteX8" fmla="*/ 583733 w 2166363"/>
              <a:gd name="connsiteY8" fmla="*/ 1583029 h 2166908"/>
              <a:gd name="connsiteX9" fmla="*/ 600688 w 2166363"/>
              <a:gd name="connsiteY9" fmla="*/ 1600078 h 2166908"/>
              <a:gd name="connsiteX10" fmla="*/ 2118401 w 2166363"/>
              <a:gd name="connsiteY10" fmla="*/ 1615985 h 2166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6363" h="2166908">
                <a:moveTo>
                  <a:pt x="2118401" y="1615985"/>
                </a:moveTo>
                <a:lnTo>
                  <a:pt x="1819888" y="1367859"/>
                </a:lnTo>
                <a:cubicBezTo>
                  <a:pt x="1629388" y="1177359"/>
                  <a:pt x="1289822" y="1607318"/>
                  <a:pt x="1288869" y="1608270"/>
                </a:cubicBezTo>
                <a:cubicBezTo>
                  <a:pt x="1262390" y="1634654"/>
                  <a:pt x="1049601" y="1464728"/>
                  <a:pt x="875579" y="1290802"/>
                </a:cubicBezTo>
                <a:cubicBezTo>
                  <a:pt x="701558" y="1116875"/>
                  <a:pt x="531727" y="903992"/>
                  <a:pt x="558111" y="877512"/>
                </a:cubicBezTo>
                <a:cubicBezTo>
                  <a:pt x="559159" y="876560"/>
                  <a:pt x="989117" y="537089"/>
                  <a:pt x="798522" y="346493"/>
                </a:cubicBezTo>
                <a:lnTo>
                  <a:pt x="550872" y="47980"/>
                </a:lnTo>
                <a:cubicBezTo>
                  <a:pt x="283505" y="-185002"/>
                  <a:pt x="-550980" y="448030"/>
                  <a:pt x="566779" y="1566169"/>
                </a:cubicBezTo>
                <a:lnTo>
                  <a:pt x="583733" y="1583029"/>
                </a:lnTo>
                <a:lnTo>
                  <a:pt x="600688" y="1600078"/>
                </a:lnTo>
                <a:cubicBezTo>
                  <a:pt x="1717970" y="2717837"/>
                  <a:pt x="2351383" y="1883543"/>
                  <a:pt x="2118401" y="1615985"/>
                </a:cubicBezTo>
                <a:close/>
              </a:path>
            </a:pathLst>
          </a:custGeom>
          <a:solidFill>
            <a:schemeClr val="bg1"/>
          </a:solidFill>
          <a:ln w="9525" cap="flat">
            <a:noFill/>
            <a:prstDash val="solid"/>
            <a:miter/>
          </a:ln>
        </p:spPr>
        <p:txBody>
          <a:bodyPr rtlCol="0" anchor="ctr"/>
          <a:lstStyle/>
          <a:p>
            <a:endParaRPr lang="en-US"/>
          </a:p>
        </p:txBody>
      </p:sp>
      <p:grpSp>
        <p:nvGrpSpPr>
          <p:cNvPr id="63" name="Graphic 12">
            <a:extLst>
              <a:ext uri="{FF2B5EF4-FFF2-40B4-BE49-F238E27FC236}">
                <a16:creationId xmlns:a16="http://schemas.microsoft.com/office/drawing/2014/main" id="{D0DB8CE7-0277-4242-551F-057D5C8EEB35}"/>
              </a:ext>
            </a:extLst>
          </p:cNvPr>
          <p:cNvGrpSpPr/>
          <p:nvPr/>
        </p:nvGrpSpPr>
        <p:grpSpPr>
          <a:xfrm>
            <a:off x="3624047" y="772084"/>
            <a:ext cx="116761" cy="86403"/>
            <a:chOff x="2328576" y="4138612"/>
            <a:chExt cx="2200846" cy="1628678"/>
          </a:xfrm>
          <a:solidFill>
            <a:schemeClr val="bg1"/>
          </a:solidFill>
        </p:grpSpPr>
        <p:sp>
          <p:nvSpPr>
            <p:cNvPr id="64" name="Freeform 63">
              <a:extLst>
                <a:ext uri="{FF2B5EF4-FFF2-40B4-BE49-F238E27FC236}">
                  <a16:creationId xmlns:a16="http://schemas.microsoft.com/office/drawing/2014/main" id="{120E348D-C085-91DC-0E1F-642851AE625E}"/>
                </a:ext>
              </a:extLst>
            </p:cNvPr>
            <p:cNvSpPr/>
            <p:nvPr/>
          </p:nvSpPr>
          <p:spPr>
            <a:xfrm>
              <a:off x="2361914" y="4138612"/>
              <a:ext cx="2133885" cy="778018"/>
            </a:xfrm>
            <a:custGeom>
              <a:avLst/>
              <a:gdLst>
                <a:gd name="connsiteX0" fmla="*/ 1977009 w 2133885"/>
                <a:gd name="connsiteY0" fmla="*/ 0 h 778018"/>
                <a:gd name="connsiteX1" fmla="*/ 157163 w 2133885"/>
                <a:gd name="connsiteY1" fmla="*/ 0 h 778018"/>
                <a:gd name="connsiteX2" fmla="*/ 0 w 2133885"/>
                <a:gd name="connsiteY2" fmla="*/ 82963 h 778018"/>
                <a:gd name="connsiteX3" fmla="*/ 909828 w 2133885"/>
                <a:gd name="connsiteY3" fmla="*/ 728091 h 778018"/>
                <a:gd name="connsiteX4" fmla="*/ 1224153 w 2133885"/>
                <a:gd name="connsiteY4" fmla="*/ 728091 h 778018"/>
                <a:gd name="connsiteX5" fmla="*/ 2133886 w 2133885"/>
                <a:gd name="connsiteY5" fmla="*/ 82963 h 778018"/>
                <a:gd name="connsiteX6" fmla="*/ 1977009 w 2133885"/>
                <a:gd name="connsiteY6" fmla="*/ 0 h 778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3885" h="778018">
                  <a:moveTo>
                    <a:pt x="1977009" y="0"/>
                  </a:moveTo>
                  <a:lnTo>
                    <a:pt x="157163" y="0"/>
                  </a:lnTo>
                  <a:cubicBezTo>
                    <a:pt x="94297" y="29"/>
                    <a:pt x="35490" y="31070"/>
                    <a:pt x="0" y="82963"/>
                  </a:cubicBezTo>
                  <a:lnTo>
                    <a:pt x="909828" y="728091"/>
                  </a:lnTo>
                  <a:cubicBezTo>
                    <a:pt x="1004030" y="794661"/>
                    <a:pt x="1129951" y="794661"/>
                    <a:pt x="1224153" y="728091"/>
                  </a:cubicBezTo>
                  <a:lnTo>
                    <a:pt x="2133886" y="82963"/>
                  </a:lnTo>
                  <a:cubicBezTo>
                    <a:pt x="2098453" y="31156"/>
                    <a:pt x="2039779" y="124"/>
                    <a:pt x="1977009" y="0"/>
                  </a:cubicBezTo>
                  <a:close/>
                </a:path>
              </a:pathLst>
            </a:custGeom>
            <a:grpFill/>
            <a:ln w="9525"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B7564408-F055-7909-1F47-0CBDF56C5BD0}"/>
                </a:ext>
              </a:extLst>
            </p:cNvPr>
            <p:cNvSpPr/>
            <p:nvPr/>
          </p:nvSpPr>
          <p:spPr>
            <a:xfrm>
              <a:off x="2328576" y="4364640"/>
              <a:ext cx="2200846" cy="1402651"/>
            </a:xfrm>
            <a:custGeom>
              <a:avLst/>
              <a:gdLst>
                <a:gd name="connsiteX0" fmla="*/ 1336262 w 2200846"/>
                <a:gd name="connsiteY0" fmla="*/ 612934 h 1402651"/>
                <a:gd name="connsiteX1" fmla="*/ 864489 w 2200846"/>
                <a:gd name="connsiteY1" fmla="*/ 612934 h 1402651"/>
                <a:gd name="connsiteX2" fmla="*/ 0 w 2200846"/>
                <a:gd name="connsiteY2" fmla="*/ 0 h 1402651"/>
                <a:gd name="connsiteX3" fmla="*/ 0 w 2200846"/>
                <a:gd name="connsiteY3" fmla="*/ 1212152 h 1402651"/>
                <a:gd name="connsiteX4" fmla="*/ 190500 w 2200846"/>
                <a:gd name="connsiteY4" fmla="*/ 1402652 h 1402651"/>
                <a:gd name="connsiteX5" fmla="*/ 2010347 w 2200846"/>
                <a:gd name="connsiteY5" fmla="*/ 1402652 h 1402651"/>
                <a:gd name="connsiteX6" fmla="*/ 2200847 w 2200846"/>
                <a:gd name="connsiteY6" fmla="*/ 1212152 h 1402651"/>
                <a:gd name="connsiteX7" fmla="*/ 2200847 w 2200846"/>
                <a:gd name="connsiteY7" fmla="*/ 0 h 1402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846" h="1402651">
                  <a:moveTo>
                    <a:pt x="1336262" y="612934"/>
                  </a:moveTo>
                  <a:cubicBezTo>
                    <a:pt x="1194921" y="712994"/>
                    <a:pt x="1005830" y="712994"/>
                    <a:pt x="864489" y="612934"/>
                  </a:cubicBezTo>
                  <a:lnTo>
                    <a:pt x="0" y="0"/>
                  </a:lnTo>
                  <a:lnTo>
                    <a:pt x="0" y="1212152"/>
                  </a:lnTo>
                  <a:cubicBezTo>
                    <a:pt x="0" y="1317365"/>
                    <a:pt x="85287" y="1402652"/>
                    <a:pt x="190500" y="1402652"/>
                  </a:cubicBezTo>
                  <a:lnTo>
                    <a:pt x="2010347" y="1402652"/>
                  </a:lnTo>
                  <a:cubicBezTo>
                    <a:pt x="2115560" y="1402652"/>
                    <a:pt x="2200847" y="1317365"/>
                    <a:pt x="2200847" y="1212152"/>
                  </a:cubicBezTo>
                  <a:lnTo>
                    <a:pt x="2200847" y="0"/>
                  </a:lnTo>
                  <a:close/>
                </a:path>
              </a:pathLst>
            </a:custGeom>
            <a:grpFill/>
            <a:ln w="9525" cap="flat">
              <a:noFill/>
              <a:prstDash val="solid"/>
              <a:miter/>
            </a:ln>
          </p:spPr>
          <p:txBody>
            <a:bodyPr rtlCol="0" anchor="ctr"/>
            <a:lstStyle/>
            <a:p>
              <a:endParaRPr lang="en-US"/>
            </a:p>
          </p:txBody>
        </p:sp>
      </p:grpSp>
      <p:grpSp>
        <p:nvGrpSpPr>
          <p:cNvPr id="67" name="Group 66">
            <a:extLst>
              <a:ext uri="{FF2B5EF4-FFF2-40B4-BE49-F238E27FC236}">
                <a16:creationId xmlns:a16="http://schemas.microsoft.com/office/drawing/2014/main" id="{18CA8545-B5D7-B91C-2D2C-29177BE15843}"/>
              </a:ext>
            </a:extLst>
          </p:cNvPr>
          <p:cNvGrpSpPr/>
          <p:nvPr/>
        </p:nvGrpSpPr>
        <p:grpSpPr>
          <a:xfrm>
            <a:off x="566034" y="456849"/>
            <a:ext cx="1853198" cy="503086"/>
            <a:chOff x="483602" y="456849"/>
            <a:chExt cx="1853198" cy="503086"/>
          </a:xfrm>
        </p:grpSpPr>
        <p:sp>
          <p:nvSpPr>
            <p:cNvPr id="48" name="TextBox 47">
              <a:extLst>
                <a:ext uri="{FF2B5EF4-FFF2-40B4-BE49-F238E27FC236}">
                  <a16:creationId xmlns:a16="http://schemas.microsoft.com/office/drawing/2014/main" id="{004A1AE1-9AF0-12CF-B1A7-D46EDA293A2C}"/>
                </a:ext>
              </a:extLst>
            </p:cNvPr>
            <p:cNvSpPr txBox="1"/>
            <p:nvPr/>
          </p:nvSpPr>
          <p:spPr>
            <a:xfrm>
              <a:off x="566035" y="456849"/>
              <a:ext cx="1770765" cy="503086"/>
            </a:xfrm>
            <a:prstGeom prst="rect">
              <a:avLst/>
            </a:prstGeom>
            <a:noFill/>
          </p:spPr>
          <p:txBody>
            <a:bodyPr wrap="square" rtlCol="0">
              <a:spAutoFit/>
            </a:bodyPr>
            <a:lstStyle/>
            <a:p>
              <a:pPr>
                <a:lnSpc>
                  <a:spcPts val="1740"/>
                </a:lnSpc>
              </a:pPr>
              <a:r>
                <a:rPr lang="en-US" sz="900" dirty="0">
                  <a:solidFill>
                    <a:schemeClr val="bg2"/>
                  </a:solidFill>
                  <a:latin typeface="Rubik Light" pitchFamily="2" charset="-79"/>
                  <a:ea typeface="Lato Light" panose="020F0502020204030203" pitchFamily="34" charset="0"/>
                  <a:cs typeface="Rubik Light" pitchFamily="2" charset="-79"/>
                </a:rPr>
                <a:t>1234 Street Name, City, State. </a:t>
              </a:r>
            </a:p>
            <a:p>
              <a:pPr>
                <a:lnSpc>
                  <a:spcPts val="1740"/>
                </a:lnSpc>
              </a:pPr>
              <a:r>
                <a:rPr lang="en-US" sz="900" dirty="0">
                  <a:solidFill>
                    <a:schemeClr val="bg2"/>
                  </a:solidFill>
                  <a:latin typeface="Rubik Light" pitchFamily="2" charset="-79"/>
                  <a:ea typeface="Lato Light" panose="020F0502020204030203" pitchFamily="34" charset="0"/>
                  <a:cs typeface="Rubik Light" pitchFamily="2" charset="-79"/>
                </a:rPr>
                <a:t>Country 12345</a:t>
              </a:r>
            </a:p>
          </p:txBody>
        </p:sp>
        <p:sp>
          <p:nvSpPr>
            <p:cNvPr id="66" name="Graphic 27">
              <a:extLst>
                <a:ext uri="{FF2B5EF4-FFF2-40B4-BE49-F238E27FC236}">
                  <a16:creationId xmlns:a16="http://schemas.microsoft.com/office/drawing/2014/main" id="{A294CD26-43ED-246A-C732-EF930B5BE130}"/>
                </a:ext>
              </a:extLst>
            </p:cNvPr>
            <p:cNvSpPr/>
            <p:nvPr/>
          </p:nvSpPr>
          <p:spPr>
            <a:xfrm>
              <a:off x="483602" y="563044"/>
              <a:ext cx="82432" cy="123648"/>
            </a:xfrm>
            <a:custGeom>
              <a:avLst/>
              <a:gdLst>
                <a:gd name="connsiteX0" fmla="*/ 1625603 w 3251206"/>
                <a:gd name="connsiteY0" fmla="*/ 0 h 4876800"/>
                <a:gd name="connsiteX1" fmla="*/ 0 w 3251206"/>
                <a:gd name="connsiteY1" fmla="*/ 1625603 h 4876800"/>
                <a:gd name="connsiteX2" fmla="*/ 195167 w 3251206"/>
                <a:gd name="connsiteY2" fmla="*/ 2398119 h 4876800"/>
                <a:gd name="connsiteX3" fmla="*/ 1536706 w 3251206"/>
                <a:gd name="connsiteY3" fmla="*/ 4824413 h 4876800"/>
                <a:gd name="connsiteX4" fmla="*/ 1625603 w 3251206"/>
                <a:gd name="connsiteY4" fmla="*/ 4876800 h 4876800"/>
                <a:gd name="connsiteX5" fmla="*/ 1714500 w 3251206"/>
                <a:gd name="connsiteY5" fmla="*/ 4824413 h 4876800"/>
                <a:gd name="connsiteX6" fmla="*/ 3056535 w 3251206"/>
                <a:gd name="connsiteY6" fmla="*/ 2397319 h 4876800"/>
                <a:gd name="connsiteX7" fmla="*/ 3251206 w 3251206"/>
                <a:gd name="connsiteY7" fmla="*/ 1625594 h 4876800"/>
                <a:gd name="connsiteX8" fmla="*/ 1625603 w 3251206"/>
                <a:gd name="connsiteY8" fmla="*/ 0 h 4876800"/>
                <a:gd name="connsiteX9" fmla="*/ 1625603 w 3251206"/>
                <a:gd name="connsiteY9" fmla="*/ 2438400 h 4876800"/>
                <a:gd name="connsiteX10" fmla="*/ 812806 w 3251206"/>
                <a:gd name="connsiteY10" fmla="*/ 1625603 h 4876800"/>
                <a:gd name="connsiteX11" fmla="*/ 1625603 w 3251206"/>
                <a:gd name="connsiteY11" fmla="*/ 812806 h 4876800"/>
                <a:gd name="connsiteX12" fmla="*/ 2438400 w 3251206"/>
                <a:gd name="connsiteY12" fmla="*/ 1625603 h 4876800"/>
                <a:gd name="connsiteX13" fmla="*/ 1625603 w 3251206"/>
                <a:gd name="connsiteY13" fmla="*/ 243840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51206" h="4876800">
                  <a:moveTo>
                    <a:pt x="1625603" y="0"/>
                  </a:moveTo>
                  <a:cubicBezTo>
                    <a:pt x="729263" y="0"/>
                    <a:pt x="0" y="729263"/>
                    <a:pt x="0" y="1625603"/>
                  </a:cubicBezTo>
                  <a:cubicBezTo>
                    <a:pt x="0" y="1894685"/>
                    <a:pt x="67275" y="2161480"/>
                    <a:pt x="195167" y="2398119"/>
                  </a:cubicBezTo>
                  <a:lnTo>
                    <a:pt x="1536706" y="4824413"/>
                  </a:lnTo>
                  <a:cubicBezTo>
                    <a:pt x="1554566" y="4856760"/>
                    <a:pt x="1588599" y="4876800"/>
                    <a:pt x="1625603" y="4876800"/>
                  </a:cubicBezTo>
                  <a:cubicBezTo>
                    <a:pt x="1662608" y="4876800"/>
                    <a:pt x="1696641" y="4856760"/>
                    <a:pt x="1714500" y="4824413"/>
                  </a:cubicBezTo>
                  <a:lnTo>
                    <a:pt x="3056535" y="2397319"/>
                  </a:lnTo>
                  <a:cubicBezTo>
                    <a:pt x="3183931" y="2161480"/>
                    <a:pt x="3251206" y="1894675"/>
                    <a:pt x="3251206" y="1625594"/>
                  </a:cubicBezTo>
                  <a:cubicBezTo>
                    <a:pt x="3251206" y="729263"/>
                    <a:pt x="2521944" y="0"/>
                    <a:pt x="1625603" y="0"/>
                  </a:cubicBezTo>
                  <a:close/>
                  <a:moveTo>
                    <a:pt x="1625603" y="2438400"/>
                  </a:moveTo>
                  <a:cubicBezTo>
                    <a:pt x="1177433" y="2438400"/>
                    <a:pt x="812806" y="2073773"/>
                    <a:pt x="812806" y="1625603"/>
                  </a:cubicBezTo>
                  <a:cubicBezTo>
                    <a:pt x="812806" y="1177433"/>
                    <a:pt x="1177433" y="812806"/>
                    <a:pt x="1625603" y="812806"/>
                  </a:cubicBezTo>
                  <a:cubicBezTo>
                    <a:pt x="2073774" y="812806"/>
                    <a:pt x="2438400" y="1177433"/>
                    <a:pt x="2438400" y="1625603"/>
                  </a:cubicBezTo>
                  <a:cubicBezTo>
                    <a:pt x="2438400" y="2073773"/>
                    <a:pt x="2073774" y="2438400"/>
                    <a:pt x="1625603" y="2438400"/>
                  </a:cubicBezTo>
                  <a:close/>
                </a:path>
              </a:pathLst>
            </a:custGeom>
            <a:solidFill>
              <a:schemeClr val="bg1"/>
            </a:solidFill>
            <a:ln w="9525" cap="flat">
              <a:noFill/>
              <a:prstDash val="solid"/>
              <a:miter/>
            </a:ln>
          </p:spPr>
          <p:txBody>
            <a:bodyPr rtlCol="0" anchor="ctr"/>
            <a:lstStyle/>
            <a:p>
              <a:endParaRPr lang="en-US"/>
            </a:p>
          </p:txBody>
        </p:sp>
      </p:grpSp>
      <p:graphicFrame>
        <p:nvGraphicFramePr>
          <p:cNvPr id="68" name="Chart 67">
            <a:extLst>
              <a:ext uri="{FF2B5EF4-FFF2-40B4-BE49-F238E27FC236}">
                <a16:creationId xmlns:a16="http://schemas.microsoft.com/office/drawing/2014/main" id="{33C7FB37-EF61-930C-54C6-545F36046A24}"/>
              </a:ext>
            </a:extLst>
          </p:cNvPr>
          <p:cNvGraphicFramePr/>
          <p:nvPr>
            <p:extLst>
              <p:ext uri="{D42A27DB-BD31-4B8C-83A1-F6EECF244321}">
                <p14:modId xmlns:p14="http://schemas.microsoft.com/office/powerpoint/2010/main" val="3698191424"/>
              </p:ext>
            </p:extLst>
          </p:nvPr>
        </p:nvGraphicFramePr>
        <p:xfrm>
          <a:off x="3428999" y="8582286"/>
          <a:ext cx="1170244" cy="11032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9" name="Chart 68">
            <a:extLst>
              <a:ext uri="{FF2B5EF4-FFF2-40B4-BE49-F238E27FC236}">
                <a16:creationId xmlns:a16="http://schemas.microsoft.com/office/drawing/2014/main" id="{A93F7144-4769-1BB6-8C89-0875ABC2F645}"/>
              </a:ext>
            </a:extLst>
          </p:cNvPr>
          <p:cNvGraphicFramePr/>
          <p:nvPr>
            <p:extLst>
              <p:ext uri="{D42A27DB-BD31-4B8C-83A1-F6EECF244321}">
                <p14:modId xmlns:p14="http://schemas.microsoft.com/office/powerpoint/2010/main" val="142619539"/>
              </p:ext>
            </p:extLst>
          </p:nvPr>
        </p:nvGraphicFramePr>
        <p:xfrm>
          <a:off x="4381042" y="8582286"/>
          <a:ext cx="1170244" cy="11032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0" name="Chart 69">
            <a:extLst>
              <a:ext uri="{FF2B5EF4-FFF2-40B4-BE49-F238E27FC236}">
                <a16:creationId xmlns:a16="http://schemas.microsoft.com/office/drawing/2014/main" id="{75AF8379-2BAC-E6A1-8C74-473E9614B45C}"/>
              </a:ext>
            </a:extLst>
          </p:cNvPr>
          <p:cNvGraphicFramePr/>
          <p:nvPr>
            <p:extLst>
              <p:ext uri="{D42A27DB-BD31-4B8C-83A1-F6EECF244321}">
                <p14:modId xmlns:p14="http://schemas.microsoft.com/office/powerpoint/2010/main" val="1731148606"/>
              </p:ext>
            </p:extLst>
          </p:nvPr>
        </p:nvGraphicFramePr>
        <p:xfrm>
          <a:off x="5333085" y="8582286"/>
          <a:ext cx="1170244" cy="1103260"/>
        </p:xfrm>
        <a:graphic>
          <a:graphicData uri="http://schemas.openxmlformats.org/drawingml/2006/chart">
            <c:chart xmlns:c="http://schemas.openxmlformats.org/drawingml/2006/chart" xmlns:r="http://schemas.openxmlformats.org/officeDocument/2006/relationships" r:id="rId5"/>
          </a:graphicData>
        </a:graphic>
      </p:graphicFrame>
      <p:sp>
        <p:nvSpPr>
          <p:cNvPr id="72" name="CuadroTexto 350">
            <a:extLst>
              <a:ext uri="{FF2B5EF4-FFF2-40B4-BE49-F238E27FC236}">
                <a16:creationId xmlns:a16="http://schemas.microsoft.com/office/drawing/2014/main" id="{FC3450F1-AAF1-2242-4B4C-D96E1FF853C3}"/>
              </a:ext>
            </a:extLst>
          </p:cNvPr>
          <p:cNvSpPr txBox="1"/>
          <p:nvPr/>
        </p:nvSpPr>
        <p:spPr>
          <a:xfrm>
            <a:off x="3478366" y="8272141"/>
            <a:ext cx="3024964" cy="338554"/>
          </a:xfrm>
          <a:prstGeom prst="rect">
            <a:avLst/>
          </a:prstGeom>
          <a:noFill/>
        </p:spPr>
        <p:txBody>
          <a:bodyPr wrap="square" rtlCol="0">
            <a:spAutoFit/>
          </a:bodyPr>
          <a:lstStyle/>
          <a:p>
            <a:r>
              <a:rPr lang="en-US" sz="1600" dirty="0">
                <a:solidFill>
                  <a:schemeClr val="tx2"/>
                </a:solidFill>
                <a:latin typeface="Rubik Medium" pitchFamily="2" charset="-79"/>
                <a:ea typeface="Lato Heavy" charset="0"/>
                <a:cs typeface="Rubik Medium" pitchFamily="2" charset="-79"/>
              </a:rPr>
              <a:t>Language</a:t>
            </a:r>
          </a:p>
        </p:txBody>
      </p:sp>
      <p:sp>
        <p:nvSpPr>
          <p:cNvPr id="73" name="TextBox 72">
            <a:extLst>
              <a:ext uri="{FF2B5EF4-FFF2-40B4-BE49-F238E27FC236}">
                <a16:creationId xmlns:a16="http://schemas.microsoft.com/office/drawing/2014/main" id="{046CD9B8-8EE3-4B16-F70D-2E0898B908CA}"/>
              </a:ext>
            </a:extLst>
          </p:cNvPr>
          <p:cNvSpPr txBox="1"/>
          <p:nvPr/>
        </p:nvSpPr>
        <p:spPr>
          <a:xfrm>
            <a:off x="3810316" y="9010805"/>
            <a:ext cx="407611" cy="246221"/>
          </a:xfrm>
          <a:prstGeom prst="rect">
            <a:avLst/>
          </a:prstGeom>
          <a:noFill/>
        </p:spPr>
        <p:txBody>
          <a:bodyPr wrap="square" rtlCol="0">
            <a:spAutoFit/>
          </a:bodyPr>
          <a:lstStyle/>
          <a:p>
            <a:pPr algn="ctr"/>
            <a:r>
              <a:rPr lang="en-US" sz="1000" dirty="0">
                <a:latin typeface="Rubik Light" pitchFamily="2" charset="-79"/>
                <a:ea typeface="Lato Light" panose="020F0502020204030203" pitchFamily="34" charset="0"/>
                <a:cs typeface="Rubik Light" pitchFamily="2" charset="-79"/>
              </a:rPr>
              <a:t>SP</a:t>
            </a:r>
          </a:p>
        </p:txBody>
      </p:sp>
      <p:sp>
        <p:nvSpPr>
          <p:cNvPr id="74" name="TextBox 73">
            <a:extLst>
              <a:ext uri="{FF2B5EF4-FFF2-40B4-BE49-F238E27FC236}">
                <a16:creationId xmlns:a16="http://schemas.microsoft.com/office/drawing/2014/main" id="{0A4D6860-5164-0385-5634-CF1B212B067E}"/>
              </a:ext>
            </a:extLst>
          </p:cNvPr>
          <p:cNvSpPr txBox="1"/>
          <p:nvPr/>
        </p:nvSpPr>
        <p:spPr>
          <a:xfrm>
            <a:off x="4762359" y="9010805"/>
            <a:ext cx="407611" cy="246221"/>
          </a:xfrm>
          <a:prstGeom prst="rect">
            <a:avLst/>
          </a:prstGeom>
          <a:noFill/>
        </p:spPr>
        <p:txBody>
          <a:bodyPr wrap="square" rtlCol="0">
            <a:spAutoFit/>
          </a:bodyPr>
          <a:lstStyle/>
          <a:p>
            <a:pPr algn="ctr"/>
            <a:r>
              <a:rPr lang="en-US" sz="1000" dirty="0">
                <a:latin typeface="Rubik Light" pitchFamily="2" charset="-79"/>
                <a:ea typeface="Lato Light" panose="020F0502020204030203" pitchFamily="34" charset="0"/>
                <a:cs typeface="Rubik Light" pitchFamily="2" charset="-79"/>
              </a:rPr>
              <a:t>EN</a:t>
            </a:r>
          </a:p>
        </p:txBody>
      </p:sp>
      <p:sp>
        <p:nvSpPr>
          <p:cNvPr id="75" name="TextBox 74">
            <a:extLst>
              <a:ext uri="{FF2B5EF4-FFF2-40B4-BE49-F238E27FC236}">
                <a16:creationId xmlns:a16="http://schemas.microsoft.com/office/drawing/2014/main" id="{D8B8D187-A030-0D2D-6601-C5AE43F2164F}"/>
              </a:ext>
            </a:extLst>
          </p:cNvPr>
          <p:cNvSpPr txBox="1"/>
          <p:nvPr/>
        </p:nvSpPr>
        <p:spPr>
          <a:xfrm>
            <a:off x="5714401" y="9010805"/>
            <a:ext cx="407611" cy="246221"/>
          </a:xfrm>
          <a:prstGeom prst="rect">
            <a:avLst/>
          </a:prstGeom>
          <a:noFill/>
        </p:spPr>
        <p:txBody>
          <a:bodyPr wrap="square" rtlCol="0">
            <a:spAutoFit/>
          </a:bodyPr>
          <a:lstStyle/>
          <a:p>
            <a:pPr algn="ctr"/>
            <a:r>
              <a:rPr lang="en-US" sz="1000" dirty="0">
                <a:latin typeface="Rubik Light" pitchFamily="2" charset="-79"/>
                <a:ea typeface="Lato Light" panose="020F0502020204030203" pitchFamily="34" charset="0"/>
                <a:cs typeface="Rubik Light" pitchFamily="2" charset="-79"/>
              </a:rPr>
              <a:t>FR</a:t>
            </a:r>
          </a:p>
        </p:txBody>
      </p:sp>
      <p:pic>
        <p:nvPicPr>
          <p:cNvPr id="11" name="Marcador de posición de imagen 10">
            <a:extLst>
              <a:ext uri="{FF2B5EF4-FFF2-40B4-BE49-F238E27FC236}">
                <a16:creationId xmlns:a16="http://schemas.microsoft.com/office/drawing/2014/main" id="{3FAE6E2D-1F0B-EF80-3E75-FB94A767F611}"/>
              </a:ext>
            </a:extLst>
          </p:cNvPr>
          <p:cNvPicPr>
            <a:picLocks noGrp="1" noChangeAspect="1"/>
          </p:cNvPicPr>
          <p:nvPr>
            <p:ph type="pic" sz="quarter" idx="10"/>
          </p:nvPr>
        </p:nvPicPr>
        <p:blipFill>
          <a:blip r:embed="rId6"/>
          <a:srcRect l="108" r="108"/>
          <a:stretch>
            <a:fillRect/>
          </a:stretch>
        </p:blipFill>
        <p:spPr/>
      </p:pic>
    </p:spTree>
    <p:extLst>
      <p:ext uri="{BB962C8B-B14F-4D97-AF65-F5344CB8AC3E}">
        <p14:creationId xmlns:p14="http://schemas.microsoft.com/office/powerpoint/2010/main" val="3189371633"/>
      </p:ext>
    </p:extLst>
  </p:cSld>
  <p:clrMapOvr>
    <a:masterClrMapping/>
  </p:clrMapOvr>
</p:sld>
</file>

<file path=ppt/theme/theme1.xml><?xml version="1.0" encoding="utf-8"?>
<a:theme xmlns:a="http://schemas.openxmlformats.org/drawingml/2006/main" name="Office Theme">
  <a:themeElements>
    <a:clrScheme name="Custom 117">
      <a:dk1>
        <a:srgbClr val="7B7C7F"/>
      </a:dk1>
      <a:lt1>
        <a:srgbClr val="FFFFFF"/>
      </a:lt1>
      <a:dk2>
        <a:srgbClr val="001F5E"/>
      </a:dk2>
      <a:lt2>
        <a:srgbClr val="FEFFFE"/>
      </a:lt2>
      <a:accent1>
        <a:srgbClr val="E25763"/>
      </a:accent1>
      <a:accent2>
        <a:srgbClr val="6AC2C6"/>
      </a:accent2>
      <a:accent3>
        <a:srgbClr val="64A6D0"/>
      </a:accent3>
      <a:accent4>
        <a:srgbClr val="88C27F"/>
      </a:accent4>
      <a:accent5>
        <a:srgbClr val="C984C6"/>
      </a:accent5>
      <a:accent6>
        <a:srgbClr val="E2EBF0"/>
      </a:accent6>
      <a:hlink>
        <a:srgbClr val="8661C1"/>
      </a:hlink>
      <a:folHlink>
        <a:srgbClr val="367FF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11647</TotalTime>
  <Words>191</Words>
  <Application>Microsoft Macintosh PowerPoint</Application>
  <PresentationFormat>A4 (210 x 297 mm)</PresentationFormat>
  <Paragraphs>34</Paragraphs>
  <Slides>1</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Calibri</vt:lpstr>
      <vt:lpstr>Calibri Light</vt:lpstr>
      <vt:lpstr>Rubik</vt:lpstr>
      <vt:lpstr>Rubik Light</vt:lpstr>
      <vt:lpstr>Rubik Medium</vt:lpstr>
      <vt:lpstr>Office Theme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Lopez</dc:creator>
  <cp:lastModifiedBy>Gerardo Esteban Pérez Gómez</cp:lastModifiedBy>
  <cp:revision>1495</cp:revision>
  <dcterms:created xsi:type="dcterms:W3CDTF">2020-05-04T13:20:50Z</dcterms:created>
  <dcterms:modified xsi:type="dcterms:W3CDTF">2023-02-13T16:11:52Z</dcterms:modified>
</cp:coreProperties>
</file>