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3" r:id="rId1"/>
  </p:sldMasterIdLst>
  <p:notesMasterIdLst>
    <p:notesMasterId r:id="rId3"/>
  </p:notesMasterIdLst>
  <p:sldIdLst>
    <p:sldId id="339" r:id="rId2"/>
  </p:sldIdLst>
  <p:sldSz cx="6858000" cy="9906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C6A5"/>
    <a:srgbClr val="F7A779"/>
    <a:srgbClr val="E3C0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153"/>
    <p:restoredTop sz="95872"/>
  </p:normalViewPr>
  <p:slideViewPr>
    <p:cSldViewPr snapToGrid="0" snapToObjects="1">
      <p:cViewPr varScale="1">
        <p:scale>
          <a:sx n="89" d="100"/>
          <a:sy n="89" d="100"/>
        </p:scale>
        <p:origin x="3352" y="168"/>
      </p:cViewPr>
      <p:guideLst/>
    </p:cSldViewPr>
  </p:slideViewPr>
  <p:notesTextViewPr>
    <p:cViewPr>
      <p:scale>
        <a:sx n="105" d="100"/>
        <a:sy n="105" d="100"/>
      </p:scale>
      <p:origin x="0" y="0"/>
    </p:cViewPr>
  </p:notesTextViewPr>
  <p:sorterViewPr>
    <p:cViewPr varScale="1">
      <p:scale>
        <a:sx n="133" d="100"/>
        <a:sy n="13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824C1-3D05-2945-8CAD-B16B27066FBC}" type="datetimeFigureOut">
              <a:rPr lang="en-US" smtClean="0"/>
              <a:t>2/13/23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770313" y="857250"/>
            <a:ext cx="16033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54F874-8904-1140-9345-65A2416DE11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839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32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63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94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26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657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88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20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51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54F874-8904-1140-9345-65A2416DE1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629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E04B31CD-C23F-35EA-8DC9-A38F63379A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19089" y="405502"/>
            <a:ext cx="1553381" cy="1553381"/>
          </a:xfrm>
          <a:custGeom>
            <a:avLst/>
            <a:gdLst>
              <a:gd name="connsiteX0" fmla="*/ 978195 w 1956390"/>
              <a:gd name="connsiteY0" fmla="*/ 0 h 1956390"/>
              <a:gd name="connsiteX1" fmla="*/ 1956390 w 1956390"/>
              <a:gd name="connsiteY1" fmla="*/ 978195 h 1956390"/>
              <a:gd name="connsiteX2" fmla="*/ 978195 w 1956390"/>
              <a:gd name="connsiteY2" fmla="*/ 1956390 h 1956390"/>
              <a:gd name="connsiteX3" fmla="*/ 0 w 1956390"/>
              <a:gd name="connsiteY3" fmla="*/ 978195 h 1956390"/>
              <a:gd name="connsiteX4" fmla="*/ 978195 w 1956390"/>
              <a:gd name="connsiteY4" fmla="*/ 0 h 1956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6390" h="1956390">
                <a:moveTo>
                  <a:pt x="978195" y="0"/>
                </a:moveTo>
                <a:cubicBezTo>
                  <a:pt x="1518437" y="0"/>
                  <a:pt x="1956390" y="437953"/>
                  <a:pt x="1956390" y="978195"/>
                </a:cubicBezTo>
                <a:cubicBezTo>
                  <a:pt x="1956390" y="1518437"/>
                  <a:pt x="1518437" y="1956390"/>
                  <a:pt x="978195" y="1956390"/>
                </a:cubicBezTo>
                <a:cubicBezTo>
                  <a:pt x="437953" y="1956390"/>
                  <a:pt x="0" y="1518437"/>
                  <a:pt x="0" y="978195"/>
                </a:cubicBezTo>
                <a:cubicBezTo>
                  <a:pt x="0" y="437953"/>
                  <a:pt x="437953" y="0"/>
                  <a:pt x="97819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886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C28C6-E2AE-1B43-BE6B-3934904A9C5D}" type="datetimeFigureOut">
              <a:rPr lang="en-US" smtClean="0"/>
              <a:t>2/13/23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5AEA49-F56D-844B-96A4-0E7B5754BBC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673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Freeform 150">
            <a:extLst>
              <a:ext uri="{FF2B5EF4-FFF2-40B4-BE49-F238E27FC236}">
                <a16:creationId xmlns:a16="http://schemas.microsoft.com/office/drawing/2014/main" id="{D953ADF2-22D4-115F-5198-84D791B92776}"/>
              </a:ext>
            </a:extLst>
          </p:cNvPr>
          <p:cNvSpPr/>
          <p:nvPr/>
        </p:nvSpPr>
        <p:spPr>
          <a:xfrm>
            <a:off x="3" y="1"/>
            <a:ext cx="2916934" cy="7129137"/>
          </a:xfrm>
          <a:custGeom>
            <a:avLst/>
            <a:gdLst>
              <a:gd name="connsiteX0" fmla="*/ 0 w 2916934"/>
              <a:gd name="connsiteY0" fmla="*/ 0 h 7129137"/>
              <a:gd name="connsiteX1" fmla="*/ 2916934 w 2916934"/>
              <a:gd name="connsiteY1" fmla="*/ 0 h 7129137"/>
              <a:gd name="connsiteX2" fmla="*/ 2916934 w 2916934"/>
              <a:gd name="connsiteY2" fmla="*/ 5914925 h 7129137"/>
              <a:gd name="connsiteX3" fmla="*/ 1702722 w 2916934"/>
              <a:gd name="connsiteY3" fmla="*/ 7129137 h 7129137"/>
              <a:gd name="connsiteX4" fmla="*/ 0 w 2916934"/>
              <a:gd name="connsiteY4" fmla="*/ 7129137 h 7129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16934" h="7129137">
                <a:moveTo>
                  <a:pt x="0" y="0"/>
                </a:moveTo>
                <a:lnTo>
                  <a:pt x="2916934" y="0"/>
                </a:lnTo>
                <a:lnTo>
                  <a:pt x="2916934" y="5914925"/>
                </a:lnTo>
                <a:cubicBezTo>
                  <a:pt x="2916934" y="6585516"/>
                  <a:pt x="2373313" y="7129137"/>
                  <a:pt x="1702722" y="7129137"/>
                </a:cubicBezTo>
                <a:lnTo>
                  <a:pt x="0" y="7129137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2CEEEFFB-172A-266F-0713-54D3DBD772BB}"/>
              </a:ext>
            </a:extLst>
          </p:cNvPr>
          <p:cNvSpPr/>
          <p:nvPr/>
        </p:nvSpPr>
        <p:spPr>
          <a:xfrm>
            <a:off x="2916937" y="0"/>
            <a:ext cx="3941063" cy="195639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8E7D7B35-257A-8617-2043-21ED6D5F2CC1}"/>
              </a:ext>
            </a:extLst>
          </p:cNvPr>
          <p:cNvGrpSpPr/>
          <p:nvPr/>
        </p:nvGrpSpPr>
        <p:grpSpPr>
          <a:xfrm>
            <a:off x="3156599" y="567786"/>
            <a:ext cx="2942303" cy="820817"/>
            <a:chOff x="2950107" y="1066680"/>
            <a:chExt cx="3284438" cy="820817"/>
          </a:xfrm>
        </p:grpSpPr>
        <p:sp>
          <p:nvSpPr>
            <p:cNvPr id="57" name="CuadroTexto 350">
              <a:extLst>
                <a:ext uri="{FF2B5EF4-FFF2-40B4-BE49-F238E27FC236}">
                  <a16:creationId xmlns:a16="http://schemas.microsoft.com/office/drawing/2014/main" id="{1999873A-96EF-8E8A-04D7-494BE9A93AC2}"/>
                </a:ext>
              </a:extLst>
            </p:cNvPr>
            <p:cNvSpPr txBox="1"/>
            <p:nvPr/>
          </p:nvSpPr>
          <p:spPr>
            <a:xfrm>
              <a:off x="2950107" y="1066680"/>
              <a:ext cx="328443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solidFill>
                    <a:schemeClr val="bg2"/>
                  </a:solidFill>
                  <a:latin typeface="Rubik SemiBold" pitchFamily="2" charset="-79"/>
                  <a:ea typeface="Lato Heavy" charset="0"/>
                  <a:cs typeface="Rubik SemiBold" pitchFamily="2" charset="-79"/>
                </a:rPr>
                <a:t>Kevin Moore</a:t>
              </a:r>
            </a:p>
          </p:txBody>
        </p:sp>
        <p:sp>
          <p:nvSpPr>
            <p:cNvPr id="59" name="CuadroTexto 350">
              <a:extLst>
                <a:ext uri="{FF2B5EF4-FFF2-40B4-BE49-F238E27FC236}">
                  <a16:creationId xmlns:a16="http://schemas.microsoft.com/office/drawing/2014/main" id="{3B211D7F-AD11-B1F1-B6F3-F5B9B864D046}"/>
                </a:ext>
              </a:extLst>
            </p:cNvPr>
            <p:cNvSpPr txBox="1"/>
            <p:nvPr/>
          </p:nvSpPr>
          <p:spPr>
            <a:xfrm>
              <a:off x="2950107" y="1579720"/>
              <a:ext cx="328443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2"/>
                  </a:solidFill>
                  <a:latin typeface="Rubik SemiBold" pitchFamily="2" charset="-79"/>
                  <a:ea typeface="Lato Heavy" charset="0"/>
                  <a:cs typeface="Rubik SemiBold" pitchFamily="2" charset="-79"/>
                </a:rPr>
                <a:t>Commerce</a:t>
              </a:r>
            </a:p>
          </p:txBody>
        </p:sp>
      </p:grpSp>
      <p:sp>
        <p:nvSpPr>
          <p:cNvPr id="78" name="CuadroTexto 350">
            <a:extLst>
              <a:ext uri="{FF2B5EF4-FFF2-40B4-BE49-F238E27FC236}">
                <a16:creationId xmlns:a16="http://schemas.microsoft.com/office/drawing/2014/main" id="{97522E67-3F61-BE73-A426-62914D90AF2B}"/>
              </a:ext>
            </a:extLst>
          </p:cNvPr>
          <p:cNvSpPr txBox="1"/>
          <p:nvPr/>
        </p:nvSpPr>
        <p:spPr>
          <a:xfrm>
            <a:off x="3156599" y="2216400"/>
            <a:ext cx="3461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Rubik SemiBold" pitchFamily="2" charset="-79"/>
                <a:ea typeface="Lato Heavy" charset="0"/>
                <a:cs typeface="Rubik SemiBold" pitchFamily="2" charset="-79"/>
              </a:rPr>
              <a:t>Education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F3E6579-647F-BE21-DC39-609EE4BE90A4}"/>
              </a:ext>
            </a:extLst>
          </p:cNvPr>
          <p:cNvSpPr txBox="1"/>
          <p:nvPr/>
        </p:nvSpPr>
        <p:spPr>
          <a:xfrm>
            <a:off x="3156600" y="2972332"/>
            <a:ext cx="3461738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Business Marketing, (2012-2016)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0DFDDF7D-A95F-BA3C-05D1-4DF380CE8FEB}"/>
              </a:ext>
            </a:extLst>
          </p:cNvPr>
          <p:cNvSpPr txBox="1"/>
          <p:nvPr/>
        </p:nvSpPr>
        <p:spPr>
          <a:xfrm>
            <a:off x="3156600" y="2677508"/>
            <a:ext cx="3461738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b="1" dirty="0">
                <a:solidFill>
                  <a:schemeClr val="tx2"/>
                </a:solidFill>
                <a:latin typeface="Rubik SemiBold" pitchFamily="2" charset="-79"/>
                <a:ea typeface="Lato Light" panose="020F0502020204030203" pitchFamily="34" charset="0"/>
                <a:cs typeface="Rubik SemiBold" pitchFamily="2" charset="-79"/>
              </a:rPr>
              <a:t>Texas University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C05691DB-19B3-2228-6636-7B97E0F228FE}"/>
              </a:ext>
            </a:extLst>
          </p:cNvPr>
          <p:cNvSpPr txBox="1"/>
          <p:nvPr/>
        </p:nvSpPr>
        <p:spPr>
          <a:xfrm>
            <a:off x="3156600" y="3688575"/>
            <a:ext cx="3461738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Marketing, (2017-2018)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D7D5463-18D8-452C-361D-769A6240E733}"/>
              </a:ext>
            </a:extLst>
          </p:cNvPr>
          <p:cNvSpPr txBox="1"/>
          <p:nvPr/>
        </p:nvSpPr>
        <p:spPr>
          <a:xfrm>
            <a:off x="3156600" y="3393751"/>
            <a:ext cx="3461738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b="1" dirty="0">
                <a:solidFill>
                  <a:schemeClr val="tx2"/>
                </a:solidFill>
                <a:latin typeface="Rubik SemiBold" pitchFamily="2" charset="-79"/>
                <a:ea typeface="Lato Light" panose="020F0502020204030203" pitchFamily="34" charset="0"/>
                <a:cs typeface="Rubik SemiBold" pitchFamily="2" charset="-79"/>
              </a:rPr>
              <a:t>Canada Master University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4F4E7647-0170-E757-C13B-5D276F7D0551}"/>
              </a:ext>
            </a:extLst>
          </p:cNvPr>
          <p:cNvSpPr txBox="1"/>
          <p:nvPr/>
        </p:nvSpPr>
        <p:spPr>
          <a:xfrm>
            <a:off x="3156600" y="4399663"/>
            <a:ext cx="3461738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Business Innovation, (2021-2022)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7950264F-1AC1-59C4-9351-F4E04D2A5F6F}"/>
              </a:ext>
            </a:extLst>
          </p:cNvPr>
          <p:cNvSpPr txBox="1"/>
          <p:nvPr/>
        </p:nvSpPr>
        <p:spPr>
          <a:xfrm>
            <a:off x="3156600" y="4104839"/>
            <a:ext cx="3461738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b="1" dirty="0">
                <a:solidFill>
                  <a:schemeClr val="tx2"/>
                </a:solidFill>
                <a:latin typeface="Rubik SemiBold" pitchFamily="2" charset="-79"/>
                <a:ea typeface="Lato Light" panose="020F0502020204030203" pitchFamily="34" charset="0"/>
                <a:cs typeface="Rubik SemiBold" pitchFamily="2" charset="-79"/>
              </a:rPr>
              <a:t>Spain Master University</a:t>
            </a:r>
          </a:p>
        </p:txBody>
      </p:sp>
      <p:sp>
        <p:nvSpPr>
          <p:cNvPr id="86" name="CuadroTexto 350">
            <a:extLst>
              <a:ext uri="{FF2B5EF4-FFF2-40B4-BE49-F238E27FC236}">
                <a16:creationId xmlns:a16="http://schemas.microsoft.com/office/drawing/2014/main" id="{8DB9A01F-308D-30EB-BE25-EB5236DD79C4}"/>
              </a:ext>
            </a:extLst>
          </p:cNvPr>
          <p:cNvSpPr txBox="1"/>
          <p:nvPr/>
        </p:nvSpPr>
        <p:spPr>
          <a:xfrm>
            <a:off x="3156599" y="5083961"/>
            <a:ext cx="3461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Rubik SemiBold" pitchFamily="2" charset="-79"/>
                <a:ea typeface="Lato Heavy" charset="0"/>
                <a:cs typeface="Rubik SemiBold" pitchFamily="2" charset="-79"/>
              </a:rPr>
              <a:t>Work Experience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7E2D6AE4-0DA5-021E-351E-6AF6B2C86F88}"/>
              </a:ext>
            </a:extLst>
          </p:cNvPr>
          <p:cNvSpPr txBox="1"/>
          <p:nvPr/>
        </p:nvSpPr>
        <p:spPr>
          <a:xfrm>
            <a:off x="3156600" y="5826549"/>
            <a:ext cx="3461738" cy="730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They also must be able to match their firm's products and strengths with the needs of a target market. 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59095E5E-CC7F-A7B1-5084-A4152443FD0A}"/>
              </a:ext>
            </a:extLst>
          </p:cNvPr>
          <p:cNvSpPr txBox="1"/>
          <p:nvPr/>
        </p:nvSpPr>
        <p:spPr>
          <a:xfrm>
            <a:off x="3156600" y="5531725"/>
            <a:ext cx="3461738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b="1" dirty="0">
                <a:solidFill>
                  <a:schemeClr val="tx2"/>
                </a:solidFill>
                <a:latin typeface="Rubik SemiBold" pitchFamily="2" charset="-79"/>
                <a:ea typeface="Lato Light" panose="020F0502020204030203" pitchFamily="34" charset="0"/>
                <a:cs typeface="Rubik SemiBold" pitchFamily="2" charset="-79"/>
              </a:rPr>
              <a:t>Company Name, 2017-2019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C916C187-509C-FE2A-9C5F-4BF6002A1C66}"/>
              </a:ext>
            </a:extLst>
          </p:cNvPr>
          <p:cNvSpPr txBox="1"/>
          <p:nvPr/>
        </p:nvSpPr>
        <p:spPr>
          <a:xfrm>
            <a:off x="3156600" y="6959447"/>
            <a:ext cx="3461738" cy="948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To ensure profitability, business-to-business marketers also must price. Aspiring business marketing professionals must acquire general marketing and customer service skills. 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2CADD5E6-BD5D-EE31-89FA-61A4822C21A8}"/>
              </a:ext>
            </a:extLst>
          </p:cNvPr>
          <p:cNvSpPr txBox="1"/>
          <p:nvPr/>
        </p:nvSpPr>
        <p:spPr>
          <a:xfrm>
            <a:off x="3156600" y="6664623"/>
            <a:ext cx="3461738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b="1" dirty="0">
                <a:solidFill>
                  <a:schemeClr val="tx2"/>
                </a:solidFill>
                <a:latin typeface="Rubik SemiBold" pitchFamily="2" charset="-79"/>
                <a:ea typeface="Lato Light" panose="020F0502020204030203" pitchFamily="34" charset="0"/>
                <a:cs typeface="Rubik SemiBold" pitchFamily="2" charset="-79"/>
              </a:rPr>
              <a:t>Company Name, 2019-2020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24F4B109-E93E-CEE1-7AF5-7EE03D1CADC4}"/>
              </a:ext>
            </a:extLst>
          </p:cNvPr>
          <p:cNvSpPr txBox="1"/>
          <p:nvPr/>
        </p:nvSpPr>
        <p:spPr>
          <a:xfrm>
            <a:off x="3156600" y="8312341"/>
            <a:ext cx="3461738" cy="1166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To ensure profitability, business-to-business marketers also must price. To ensure profitability, business-to-business marketers also must price. Aspiring business marketing professionals must acquire general.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F5C0A89-CF57-011E-E544-4806C146D08C}"/>
              </a:ext>
            </a:extLst>
          </p:cNvPr>
          <p:cNvSpPr txBox="1"/>
          <p:nvPr/>
        </p:nvSpPr>
        <p:spPr>
          <a:xfrm>
            <a:off x="3156600" y="8017517"/>
            <a:ext cx="3461738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b="1" dirty="0">
                <a:solidFill>
                  <a:schemeClr val="tx2"/>
                </a:solidFill>
                <a:latin typeface="Rubik SemiBold" pitchFamily="2" charset="-79"/>
                <a:ea typeface="Lato Light" panose="020F0502020204030203" pitchFamily="34" charset="0"/>
                <a:cs typeface="Rubik SemiBold" pitchFamily="2" charset="-79"/>
              </a:rPr>
              <a:t>Company Name, 2021-Now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519ACFC1-A942-8C67-D479-D4888393BB77}"/>
              </a:ext>
            </a:extLst>
          </p:cNvPr>
          <p:cNvSpPr txBox="1"/>
          <p:nvPr/>
        </p:nvSpPr>
        <p:spPr>
          <a:xfrm>
            <a:off x="239662" y="7367226"/>
            <a:ext cx="2677275" cy="3142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b="1" dirty="0">
                <a:solidFill>
                  <a:schemeClr val="tx2"/>
                </a:solidFill>
                <a:latin typeface="Rubik SemiBold" pitchFamily="2" charset="-79"/>
                <a:ea typeface="Lato Light" panose="020F0502020204030203" pitchFamily="34" charset="0"/>
                <a:cs typeface="Rubik SemiBold" pitchFamily="2" charset="-79"/>
              </a:rPr>
              <a:t>Skills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EBA6B31-8272-6F7D-9C4A-43720BF88F14}"/>
              </a:ext>
            </a:extLst>
          </p:cNvPr>
          <p:cNvGrpSpPr/>
          <p:nvPr/>
        </p:nvGrpSpPr>
        <p:grpSpPr>
          <a:xfrm>
            <a:off x="275947" y="7829886"/>
            <a:ext cx="2528213" cy="1516578"/>
            <a:chOff x="275947" y="7829886"/>
            <a:chExt cx="2640990" cy="1516578"/>
          </a:xfrm>
        </p:grpSpPr>
        <p:sp>
          <p:nvSpPr>
            <p:cNvPr id="109" name="15.900.890">
              <a:extLst>
                <a:ext uri="{FF2B5EF4-FFF2-40B4-BE49-F238E27FC236}">
                  <a16:creationId xmlns:a16="http://schemas.microsoft.com/office/drawing/2014/main" id="{90B9D2AD-FC43-3D29-186E-9915CAB9A217}"/>
                </a:ext>
              </a:extLst>
            </p:cNvPr>
            <p:cNvSpPr txBox="1"/>
            <p:nvPr/>
          </p:nvSpPr>
          <p:spPr>
            <a:xfrm>
              <a:off x="275947" y="7829886"/>
              <a:ext cx="1966175" cy="28725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800" b="0">
                  <a:solidFill>
                    <a:srgbClr val="2D3640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 lang="en-US" sz="1200" dirty="0">
                  <a:solidFill>
                    <a:schemeClr val="tx1"/>
                  </a:solidFill>
                  <a:latin typeface="Rubik Light" pitchFamily="2" charset="-79"/>
                  <a:cs typeface="Rubik Light" pitchFamily="2" charset="-79"/>
                </a:rPr>
                <a:t>Presentations</a:t>
              </a:r>
              <a:endParaRPr sz="1200" dirty="0">
                <a:solidFill>
                  <a:schemeClr val="tx1"/>
                </a:solidFill>
                <a:latin typeface="Rubik Light" pitchFamily="2" charset="-79"/>
                <a:cs typeface="Rubik Light" pitchFamily="2" charset="-79"/>
              </a:endParaRPr>
            </a:p>
          </p:txBody>
        </p:sp>
        <p:sp>
          <p:nvSpPr>
            <p:cNvPr id="110" name="15.900.890">
              <a:extLst>
                <a:ext uri="{FF2B5EF4-FFF2-40B4-BE49-F238E27FC236}">
                  <a16:creationId xmlns:a16="http://schemas.microsoft.com/office/drawing/2014/main" id="{23B014B7-510E-E661-8B63-ABEAF38E361B}"/>
                </a:ext>
              </a:extLst>
            </p:cNvPr>
            <p:cNvSpPr txBox="1"/>
            <p:nvPr/>
          </p:nvSpPr>
          <p:spPr>
            <a:xfrm>
              <a:off x="275947" y="8233823"/>
              <a:ext cx="1966175" cy="28725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800" b="0">
                  <a:solidFill>
                    <a:srgbClr val="2D3640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 lang="en-US" sz="1200" dirty="0">
                  <a:solidFill>
                    <a:schemeClr val="tx1"/>
                  </a:solidFill>
                  <a:latin typeface="Rubik Light" pitchFamily="2" charset="-79"/>
                  <a:cs typeface="Rubik Light" pitchFamily="2" charset="-79"/>
                </a:rPr>
                <a:t>Marketing</a:t>
              </a:r>
              <a:endParaRPr sz="1200" dirty="0">
                <a:solidFill>
                  <a:schemeClr val="tx1"/>
                </a:solidFill>
                <a:latin typeface="Rubik Light" pitchFamily="2" charset="-79"/>
                <a:cs typeface="Rubik Light" pitchFamily="2" charset="-79"/>
              </a:endParaRPr>
            </a:p>
          </p:txBody>
        </p:sp>
        <p:sp>
          <p:nvSpPr>
            <p:cNvPr id="111" name="15.900.890">
              <a:extLst>
                <a:ext uri="{FF2B5EF4-FFF2-40B4-BE49-F238E27FC236}">
                  <a16:creationId xmlns:a16="http://schemas.microsoft.com/office/drawing/2014/main" id="{431BA14B-6DB1-B7FD-4797-D8A79E81D4DC}"/>
                </a:ext>
              </a:extLst>
            </p:cNvPr>
            <p:cNvSpPr txBox="1"/>
            <p:nvPr/>
          </p:nvSpPr>
          <p:spPr>
            <a:xfrm>
              <a:off x="275947" y="8633998"/>
              <a:ext cx="1966175" cy="28725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800" b="0">
                  <a:solidFill>
                    <a:srgbClr val="2D3640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 lang="en-US" sz="1200" dirty="0">
                  <a:solidFill>
                    <a:schemeClr val="tx1"/>
                  </a:solidFill>
                  <a:latin typeface="Rubik Light" pitchFamily="2" charset="-79"/>
                  <a:cs typeface="Rubik Light" pitchFamily="2" charset="-79"/>
                </a:rPr>
                <a:t>Creative Writing</a:t>
              </a:r>
              <a:endParaRPr sz="1200" dirty="0">
                <a:solidFill>
                  <a:schemeClr val="tx1"/>
                </a:solidFill>
                <a:latin typeface="Rubik Light" pitchFamily="2" charset="-79"/>
                <a:cs typeface="Rubik Light" pitchFamily="2" charset="-79"/>
              </a:endParaRPr>
            </a:p>
          </p:txBody>
        </p:sp>
        <p:sp>
          <p:nvSpPr>
            <p:cNvPr id="112" name="15.900.890">
              <a:extLst>
                <a:ext uri="{FF2B5EF4-FFF2-40B4-BE49-F238E27FC236}">
                  <a16:creationId xmlns:a16="http://schemas.microsoft.com/office/drawing/2014/main" id="{2767AE82-7F69-D2BD-2391-00573D310DFE}"/>
                </a:ext>
              </a:extLst>
            </p:cNvPr>
            <p:cNvSpPr txBox="1"/>
            <p:nvPr/>
          </p:nvSpPr>
          <p:spPr>
            <a:xfrm>
              <a:off x="275947" y="9022780"/>
              <a:ext cx="1966175" cy="28725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50800" tIns="50800" rIns="50800" bIns="50800" numCol="1" anchor="t">
              <a:spAutoFit/>
            </a:bodyPr>
            <a:lstStyle>
              <a:lvl1pPr algn="l">
                <a:defRPr sz="2800" b="0">
                  <a:solidFill>
                    <a:srgbClr val="2D3640"/>
                  </a:solidFill>
                  <a:latin typeface="Barlow SemiBold"/>
                  <a:ea typeface="Barlow SemiBold"/>
                  <a:cs typeface="Barlow SemiBold"/>
                  <a:sym typeface="Barlow SemiBold"/>
                </a:defRPr>
              </a:lvl1pPr>
            </a:lstStyle>
            <a:p>
              <a:r>
                <a:rPr lang="en-US" sz="1200" dirty="0">
                  <a:solidFill>
                    <a:schemeClr val="tx1"/>
                  </a:solidFill>
                  <a:latin typeface="Rubik Light" pitchFamily="2" charset="-79"/>
                  <a:cs typeface="Rubik Light" pitchFamily="2" charset="-79"/>
                </a:rPr>
                <a:t>Management</a:t>
              </a:r>
              <a:endParaRPr sz="1200" dirty="0">
                <a:solidFill>
                  <a:schemeClr val="tx1"/>
                </a:solidFill>
                <a:latin typeface="Rubik Light" pitchFamily="2" charset="-79"/>
                <a:cs typeface="Rubik Light" pitchFamily="2" charset="-79"/>
              </a:endParaRPr>
            </a:p>
          </p:txBody>
        </p: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EC2596C7-BA56-1FC3-6396-00CD9D608E53}"/>
                </a:ext>
              </a:extLst>
            </p:cNvPr>
            <p:cNvCxnSpPr>
              <a:cxnSpLocks/>
            </p:cNvCxnSpPr>
            <p:nvPr/>
          </p:nvCxnSpPr>
          <p:spPr>
            <a:xfrm>
              <a:off x="309034" y="8153570"/>
              <a:ext cx="2607903" cy="0"/>
            </a:xfrm>
            <a:prstGeom prst="line">
              <a:avLst/>
            </a:prstGeom>
            <a:ln w="88900" cap="rnd">
              <a:solidFill>
                <a:schemeClr val="bg1">
                  <a:lumMod val="9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E7C5BF8F-15CC-1EDD-1A0A-7A0F876B6F85}"/>
                </a:ext>
              </a:extLst>
            </p:cNvPr>
            <p:cNvCxnSpPr>
              <a:cxnSpLocks/>
            </p:cNvCxnSpPr>
            <p:nvPr/>
          </p:nvCxnSpPr>
          <p:spPr>
            <a:xfrm>
              <a:off x="309034" y="8557507"/>
              <a:ext cx="2607903" cy="0"/>
            </a:xfrm>
            <a:prstGeom prst="line">
              <a:avLst/>
            </a:prstGeom>
            <a:ln w="88900" cap="rnd">
              <a:solidFill>
                <a:schemeClr val="bg1">
                  <a:lumMod val="9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55CBA9CC-18DC-35D1-C483-3DB067FE3510}"/>
                </a:ext>
              </a:extLst>
            </p:cNvPr>
            <p:cNvCxnSpPr>
              <a:cxnSpLocks/>
            </p:cNvCxnSpPr>
            <p:nvPr/>
          </p:nvCxnSpPr>
          <p:spPr>
            <a:xfrm>
              <a:off x="309034" y="8957682"/>
              <a:ext cx="2607903" cy="0"/>
            </a:xfrm>
            <a:prstGeom prst="line">
              <a:avLst/>
            </a:prstGeom>
            <a:ln w="88900" cap="rnd">
              <a:solidFill>
                <a:schemeClr val="bg1">
                  <a:lumMod val="9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A43EAD1F-1161-6073-10B2-D85B76C90C8C}"/>
                </a:ext>
              </a:extLst>
            </p:cNvPr>
            <p:cNvCxnSpPr>
              <a:cxnSpLocks/>
            </p:cNvCxnSpPr>
            <p:nvPr/>
          </p:nvCxnSpPr>
          <p:spPr>
            <a:xfrm>
              <a:off x="309034" y="8153570"/>
              <a:ext cx="1261596" cy="0"/>
            </a:xfrm>
            <a:prstGeom prst="line">
              <a:avLst/>
            </a:prstGeom>
            <a:ln w="88900" cap="rnd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8551CA2B-DA9F-D4C8-C8A4-7FB7C77DEBEE}"/>
                </a:ext>
              </a:extLst>
            </p:cNvPr>
            <p:cNvCxnSpPr>
              <a:cxnSpLocks/>
            </p:cNvCxnSpPr>
            <p:nvPr/>
          </p:nvCxnSpPr>
          <p:spPr>
            <a:xfrm>
              <a:off x="309034" y="8557507"/>
              <a:ext cx="762089" cy="0"/>
            </a:xfrm>
            <a:prstGeom prst="line">
              <a:avLst/>
            </a:prstGeom>
            <a:ln w="88900" cap="rnd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19E80E9D-FC18-DB72-5E48-0309D9C09052}"/>
                </a:ext>
              </a:extLst>
            </p:cNvPr>
            <p:cNvCxnSpPr>
              <a:cxnSpLocks/>
            </p:cNvCxnSpPr>
            <p:nvPr/>
          </p:nvCxnSpPr>
          <p:spPr>
            <a:xfrm>
              <a:off x="309034" y="8957682"/>
              <a:ext cx="2114088" cy="0"/>
            </a:xfrm>
            <a:prstGeom prst="line">
              <a:avLst/>
            </a:prstGeom>
            <a:ln w="88900" cap="rnd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BB705544-164D-F8E7-534F-22965A4A2964}"/>
                </a:ext>
              </a:extLst>
            </p:cNvPr>
            <p:cNvCxnSpPr>
              <a:cxnSpLocks/>
            </p:cNvCxnSpPr>
            <p:nvPr/>
          </p:nvCxnSpPr>
          <p:spPr>
            <a:xfrm>
              <a:off x="309034" y="9346464"/>
              <a:ext cx="2607903" cy="0"/>
            </a:xfrm>
            <a:prstGeom prst="line">
              <a:avLst/>
            </a:prstGeom>
            <a:ln w="88900" cap="rnd">
              <a:solidFill>
                <a:schemeClr val="bg1">
                  <a:lumMod val="95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FAED9829-75A5-0FA3-D703-862AC71FEFC6}"/>
                </a:ext>
              </a:extLst>
            </p:cNvPr>
            <p:cNvCxnSpPr>
              <a:cxnSpLocks/>
            </p:cNvCxnSpPr>
            <p:nvPr/>
          </p:nvCxnSpPr>
          <p:spPr>
            <a:xfrm>
              <a:off x="309034" y="9346464"/>
              <a:ext cx="1716793" cy="0"/>
            </a:xfrm>
            <a:prstGeom prst="line">
              <a:avLst/>
            </a:prstGeom>
            <a:ln w="88900" cap="rnd">
              <a:solidFill>
                <a:schemeClr val="accent2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7" name="CuadroTexto 350">
            <a:extLst>
              <a:ext uri="{FF2B5EF4-FFF2-40B4-BE49-F238E27FC236}">
                <a16:creationId xmlns:a16="http://schemas.microsoft.com/office/drawing/2014/main" id="{0F50A105-A1AA-A08C-D2CA-06510F74A6D2}"/>
              </a:ext>
            </a:extLst>
          </p:cNvPr>
          <p:cNvSpPr txBox="1"/>
          <p:nvPr/>
        </p:nvSpPr>
        <p:spPr>
          <a:xfrm>
            <a:off x="239662" y="2048229"/>
            <a:ext cx="2351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Rubik SemiBold" pitchFamily="2" charset="-79"/>
                <a:ea typeface="Lato Heavy" charset="0"/>
                <a:cs typeface="Rubik SemiBold" pitchFamily="2" charset="-79"/>
              </a:rPr>
              <a:t>Profile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9875DCDA-D864-8757-ACC6-0C000417292E}"/>
              </a:ext>
            </a:extLst>
          </p:cNvPr>
          <p:cNvSpPr txBox="1"/>
          <p:nvPr/>
        </p:nvSpPr>
        <p:spPr>
          <a:xfrm>
            <a:off x="239662" y="2457113"/>
            <a:ext cx="2351138" cy="1820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Aspiring business marketing professionals must acquire general marketing and customer service skills. They also must be able to match their firm's products and strengths with the needs of a target market.</a:t>
            </a:r>
          </a:p>
        </p:txBody>
      </p:sp>
      <p:sp>
        <p:nvSpPr>
          <p:cNvPr id="138" name="CuadroTexto 350">
            <a:extLst>
              <a:ext uri="{FF2B5EF4-FFF2-40B4-BE49-F238E27FC236}">
                <a16:creationId xmlns:a16="http://schemas.microsoft.com/office/drawing/2014/main" id="{9DA95834-0D9F-A3CA-D8AD-C0C6CDBC646B}"/>
              </a:ext>
            </a:extLst>
          </p:cNvPr>
          <p:cNvSpPr txBox="1"/>
          <p:nvPr/>
        </p:nvSpPr>
        <p:spPr>
          <a:xfrm>
            <a:off x="203128" y="4541205"/>
            <a:ext cx="2109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Rubik SemiBold" pitchFamily="2" charset="-79"/>
                <a:ea typeface="Lato Heavy" charset="0"/>
                <a:cs typeface="Rubik SemiBold" pitchFamily="2" charset="-79"/>
              </a:rPr>
              <a:t>Contact Me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9C5B9C59-F476-F9FD-D456-2FB86506EFEE}"/>
              </a:ext>
            </a:extLst>
          </p:cNvPr>
          <p:cNvSpPr txBox="1"/>
          <p:nvPr/>
        </p:nvSpPr>
        <p:spPr>
          <a:xfrm>
            <a:off x="668867" y="5021424"/>
            <a:ext cx="1643450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(123) 456 7890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89983F87-8C7E-2BC0-6C0E-2CFA1D89E693}"/>
              </a:ext>
            </a:extLst>
          </p:cNvPr>
          <p:cNvSpPr txBox="1"/>
          <p:nvPr/>
        </p:nvSpPr>
        <p:spPr>
          <a:xfrm>
            <a:off x="668867" y="5469486"/>
            <a:ext cx="1643450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name@mail.com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2A92AD70-72FE-EE50-0951-3776B9A99216}"/>
              </a:ext>
            </a:extLst>
          </p:cNvPr>
          <p:cNvSpPr txBox="1"/>
          <p:nvPr/>
        </p:nvSpPr>
        <p:spPr>
          <a:xfrm>
            <a:off x="668867" y="5912870"/>
            <a:ext cx="1643450" cy="730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1234 Street Name,</a:t>
            </a:r>
          </a:p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Any City, State.</a:t>
            </a:r>
          </a:p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Country 12345</a:t>
            </a:r>
          </a:p>
        </p:txBody>
      </p:sp>
      <p:sp>
        <p:nvSpPr>
          <p:cNvPr id="142" name="Teardrop 141">
            <a:extLst>
              <a:ext uri="{FF2B5EF4-FFF2-40B4-BE49-F238E27FC236}">
                <a16:creationId xmlns:a16="http://schemas.microsoft.com/office/drawing/2014/main" id="{D93D6991-1E31-C8B5-F888-14C145DC3336}"/>
              </a:ext>
            </a:extLst>
          </p:cNvPr>
          <p:cNvSpPr/>
          <p:nvPr/>
        </p:nvSpPr>
        <p:spPr>
          <a:xfrm rot="5400000">
            <a:off x="278841" y="5007860"/>
            <a:ext cx="321858" cy="321858"/>
          </a:xfrm>
          <a:prstGeom prst="teardrop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Graphic 6">
            <a:extLst>
              <a:ext uri="{FF2B5EF4-FFF2-40B4-BE49-F238E27FC236}">
                <a16:creationId xmlns:a16="http://schemas.microsoft.com/office/drawing/2014/main" id="{298B4575-0DB0-9F9F-883E-27B09654BA51}"/>
              </a:ext>
            </a:extLst>
          </p:cNvPr>
          <p:cNvSpPr/>
          <p:nvPr/>
        </p:nvSpPr>
        <p:spPr>
          <a:xfrm>
            <a:off x="362909" y="5093618"/>
            <a:ext cx="150350" cy="150341"/>
          </a:xfrm>
          <a:custGeom>
            <a:avLst/>
            <a:gdLst>
              <a:gd name="connsiteX0" fmla="*/ 1963967 w 4570638"/>
              <a:gd name="connsiteY0" fmla="*/ 1625912 h 4570360"/>
              <a:gd name="connsiteX1" fmla="*/ 2134655 w 4570638"/>
              <a:gd name="connsiteY1" fmla="*/ 1066146 h 4570360"/>
              <a:gd name="connsiteX2" fmla="*/ 1997495 w 4570638"/>
              <a:gd name="connsiteY2" fmla="*/ 437649 h 4570360"/>
              <a:gd name="connsiteX3" fmla="*/ 1377531 w 4570638"/>
              <a:gd name="connsiteY3" fmla="*/ 5137 h 4570360"/>
              <a:gd name="connsiteX4" fmla="*/ 546647 w 4570638"/>
              <a:gd name="connsiteY4" fmla="*/ 108769 h 4570360"/>
              <a:gd name="connsiteX5" fmla="*/ 3341 w 4570638"/>
              <a:gd name="connsiteY5" fmla="*/ 795332 h 4570360"/>
              <a:gd name="connsiteX6" fmla="*/ 1247687 w 4570638"/>
              <a:gd name="connsiteY6" fmla="*/ 3322885 h 4570360"/>
              <a:gd name="connsiteX7" fmla="*/ 3774936 w 4570638"/>
              <a:gd name="connsiteY7" fmla="*/ 4566927 h 4570360"/>
              <a:gd name="connsiteX8" fmla="*/ 4461650 w 4570638"/>
              <a:gd name="connsiteY8" fmla="*/ 4023926 h 4570360"/>
              <a:gd name="connsiteX9" fmla="*/ 4565435 w 4570638"/>
              <a:gd name="connsiteY9" fmla="*/ 3192736 h 4570360"/>
              <a:gd name="connsiteX10" fmla="*/ 4132771 w 4570638"/>
              <a:gd name="connsiteY10" fmla="*/ 2571706 h 4570360"/>
              <a:gd name="connsiteX11" fmla="*/ 3504273 w 4570638"/>
              <a:gd name="connsiteY11" fmla="*/ 2434546 h 4570360"/>
              <a:gd name="connsiteX12" fmla="*/ 2944508 w 4570638"/>
              <a:gd name="connsiteY12" fmla="*/ 2605234 h 4570360"/>
              <a:gd name="connsiteX13" fmla="*/ 2824112 w 4570638"/>
              <a:gd name="connsiteY13" fmla="*/ 2725630 h 4570360"/>
              <a:gd name="connsiteX14" fmla="*/ 2444789 w 4570638"/>
              <a:gd name="connsiteY14" fmla="*/ 2769216 h 4570360"/>
              <a:gd name="connsiteX15" fmla="*/ 1800441 w 4570638"/>
              <a:gd name="connsiteY15" fmla="*/ 2125022 h 4570360"/>
              <a:gd name="connsiteX16" fmla="*/ 1844028 w 4570638"/>
              <a:gd name="connsiteY16" fmla="*/ 1745546 h 4570360"/>
              <a:gd name="connsiteX17" fmla="*/ 1748473 w 4570638"/>
              <a:gd name="connsiteY17" fmla="*/ 1410418 h 4570360"/>
              <a:gd name="connsiteX18" fmla="*/ 1628077 w 4570638"/>
              <a:gd name="connsiteY18" fmla="*/ 1530814 h 4570360"/>
              <a:gd name="connsiteX19" fmla="*/ 1561326 w 4570638"/>
              <a:gd name="connsiteY19" fmla="*/ 2315369 h 4570360"/>
              <a:gd name="connsiteX20" fmla="*/ 2254746 w 4570638"/>
              <a:gd name="connsiteY20" fmla="*/ 3008789 h 4570360"/>
              <a:gd name="connsiteX21" fmla="*/ 3039149 w 4570638"/>
              <a:gd name="connsiteY21" fmla="*/ 2941885 h 4570360"/>
              <a:gd name="connsiteX22" fmla="*/ 3159545 w 4570638"/>
              <a:gd name="connsiteY22" fmla="*/ 2821490 h 4570360"/>
              <a:gd name="connsiteX23" fmla="*/ 3439046 w 4570638"/>
              <a:gd name="connsiteY23" fmla="*/ 2733250 h 4570360"/>
              <a:gd name="connsiteX24" fmla="*/ 4067391 w 4570638"/>
              <a:gd name="connsiteY24" fmla="*/ 2870410 h 4570360"/>
              <a:gd name="connsiteX25" fmla="*/ 4262464 w 4570638"/>
              <a:gd name="connsiteY25" fmla="*/ 3155703 h 4570360"/>
              <a:gd name="connsiteX26" fmla="*/ 4158831 w 4570638"/>
              <a:gd name="connsiteY26" fmla="*/ 3986892 h 4570360"/>
              <a:gd name="connsiteX27" fmla="*/ 3816389 w 4570638"/>
              <a:gd name="connsiteY27" fmla="*/ 4265784 h 4570360"/>
              <a:gd name="connsiteX28" fmla="*/ 1463028 w 4570638"/>
              <a:gd name="connsiteY28" fmla="*/ 3107544 h 4570360"/>
              <a:gd name="connsiteX29" fmla="*/ 304788 w 4570638"/>
              <a:gd name="connsiteY29" fmla="*/ 753879 h 4570360"/>
              <a:gd name="connsiteX30" fmla="*/ 584137 w 4570638"/>
              <a:gd name="connsiteY30" fmla="*/ 412046 h 4570360"/>
              <a:gd name="connsiteX31" fmla="*/ 1450988 w 4570638"/>
              <a:gd name="connsiteY31" fmla="*/ 305366 h 4570360"/>
              <a:gd name="connsiteX32" fmla="*/ 1700467 w 4570638"/>
              <a:gd name="connsiteY32" fmla="*/ 502724 h 4570360"/>
              <a:gd name="connsiteX33" fmla="*/ 1837627 w 4570638"/>
              <a:gd name="connsiteY33" fmla="*/ 1130916 h 4570360"/>
              <a:gd name="connsiteX34" fmla="*/ 1748930 w 4570638"/>
              <a:gd name="connsiteY34" fmla="*/ 1410418 h 4570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4570638" h="4570360">
                <a:moveTo>
                  <a:pt x="1963967" y="1625912"/>
                </a:moveTo>
                <a:cubicBezTo>
                  <a:pt x="2111551" y="1480004"/>
                  <a:pt x="2175711" y="1269576"/>
                  <a:pt x="2134655" y="1066146"/>
                </a:cubicBezTo>
                <a:lnTo>
                  <a:pt x="1997495" y="437649"/>
                </a:lnTo>
                <a:cubicBezTo>
                  <a:pt x="1934873" y="154121"/>
                  <a:pt x="1665247" y="-33977"/>
                  <a:pt x="1377531" y="5137"/>
                </a:cubicBezTo>
                <a:lnTo>
                  <a:pt x="546647" y="108769"/>
                </a:lnTo>
                <a:cubicBezTo>
                  <a:pt x="209455" y="152647"/>
                  <a:pt x="-31458" y="457083"/>
                  <a:pt x="3341" y="795332"/>
                </a:cubicBezTo>
                <a:cubicBezTo>
                  <a:pt x="130209" y="1751367"/>
                  <a:pt x="567365" y="2639326"/>
                  <a:pt x="1247687" y="3322885"/>
                </a:cubicBezTo>
                <a:cubicBezTo>
                  <a:pt x="1931216" y="4003031"/>
                  <a:pt x="2819053" y="4440084"/>
                  <a:pt x="3774936" y="4566927"/>
                </a:cubicBezTo>
                <a:cubicBezTo>
                  <a:pt x="4113264" y="4602238"/>
                  <a:pt x="4418003" y="4361278"/>
                  <a:pt x="4461650" y="4023926"/>
                </a:cubicBezTo>
                <a:lnTo>
                  <a:pt x="4565435" y="3192736"/>
                </a:lnTo>
                <a:cubicBezTo>
                  <a:pt x="4604830" y="2904669"/>
                  <a:pt x="4416647" y="2634556"/>
                  <a:pt x="4132771" y="2571706"/>
                </a:cubicBezTo>
                <a:lnTo>
                  <a:pt x="3504273" y="2434546"/>
                </a:lnTo>
                <a:cubicBezTo>
                  <a:pt x="3300850" y="2393718"/>
                  <a:pt x="3090538" y="2457848"/>
                  <a:pt x="2944508" y="2605234"/>
                </a:cubicBezTo>
                <a:lnTo>
                  <a:pt x="2824112" y="2725630"/>
                </a:lnTo>
                <a:cubicBezTo>
                  <a:pt x="2726165" y="2832584"/>
                  <a:pt x="2564453" y="2851162"/>
                  <a:pt x="2444789" y="2769216"/>
                </a:cubicBezTo>
                <a:cubicBezTo>
                  <a:pt x="2206389" y="2579479"/>
                  <a:pt x="1990240" y="2363375"/>
                  <a:pt x="1800441" y="2125022"/>
                </a:cubicBezTo>
                <a:cubicBezTo>
                  <a:pt x="1718481" y="2005311"/>
                  <a:pt x="1737058" y="1843554"/>
                  <a:pt x="1844028" y="1745546"/>
                </a:cubicBezTo>
                <a:close/>
                <a:moveTo>
                  <a:pt x="1748473" y="1410418"/>
                </a:moveTo>
                <a:lnTo>
                  <a:pt x="1628077" y="1530814"/>
                </a:lnTo>
                <a:cubicBezTo>
                  <a:pt x="1409764" y="1737407"/>
                  <a:pt x="1381052" y="2074867"/>
                  <a:pt x="1561326" y="2315369"/>
                </a:cubicBezTo>
                <a:cubicBezTo>
                  <a:pt x="1765435" y="2572057"/>
                  <a:pt x="1998059" y="2804680"/>
                  <a:pt x="2254746" y="3008789"/>
                </a:cubicBezTo>
                <a:cubicBezTo>
                  <a:pt x="2495264" y="3188941"/>
                  <a:pt x="2832616" y="3160168"/>
                  <a:pt x="3039149" y="2941885"/>
                </a:cubicBezTo>
                <a:lnTo>
                  <a:pt x="3159545" y="2821490"/>
                </a:lnTo>
                <a:cubicBezTo>
                  <a:pt x="3231798" y="2746722"/>
                  <a:pt x="3336953" y="2713514"/>
                  <a:pt x="3439046" y="2733250"/>
                </a:cubicBezTo>
                <a:lnTo>
                  <a:pt x="4067391" y="2870410"/>
                </a:lnTo>
                <a:cubicBezTo>
                  <a:pt x="4197678" y="2898878"/>
                  <a:pt x="4283205" y="3023968"/>
                  <a:pt x="4262464" y="3155703"/>
                </a:cubicBezTo>
                <a:lnTo>
                  <a:pt x="4158831" y="3986892"/>
                </a:lnTo>
                <a:cubicBezTo>
                  <a:pt x="4137389" y="4156346"/>
                  <a:pt x="3986665" y="4279089"/>
                  <a:pt x="3816389" y="4265784"/>
                </a:cubicBezTo>
                <a:cubicBezTo>
                  <a:pt x="2926312" y="4147690"/>
                  <a:pt x="2099572" y="3740797"/>
                  <a:pt x="1463028" y="3107544"/>
                </a:cubicBezTo>
                <a:cubicBezTo>
                  <a:pt x="829676" y="2470954"/>
                  <a:pt x="422773" y="1644078"/>
                  <a:pt x="304788" y="753879"/>
                </a:cubicBezTo>
                <a:cubicBezTo>
                  <a:pt x="292942" y="584017"/>
                  <a:pt x="415319" y="434267"/>
                  <a:pt x="584137" y="412046"/>
                </a:cubicBezTo>
                <a:cubicBezTo>
                  <a:pt x="584137" y="412046"/>
                  <a:pt x="1439253" y="305366"/>
                  <a:pt x="1450988" y="305366"/>
                </a:cubicBezTo>
                <a:cubicBezTo>
                  <a:pt x="1570698" y="302851"/>
                  <a:pt x="1675367" y="385644"/>
                  <a:pt x="1700467" y="502724"/>
                </a:cubicBezTo>
                <a:lnTo>
                  <a:pt x="1837627" y="1130916"/>
                </a:lnTo>
                <a:cubicBezTo>
                  <a:pt x="1856951" y="1233072"/>
                  <a:pt x="1823621" y="1338100"/>
                  <a:pt x="1748930" y="1410418"/>
                </a:cubicBezTo>
                <a:close/>
              </a:path>
            </a:pathLst>
          </a:custGeom>
          <a:solidFill>
            <a:schemeClr val="bg1"/>
          </a:solidFill>
          <a:ln w="1524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2"/>
              </a:solidFill>
            </a:endParaRPr>
          </a:p>
        </p:txBody>
      </p:sp>
      <p:sp>
        <p:nvSpPr>
          <p:cNvPr id="144" name="Teardrop 143">
            <a:extLst>
              <a:ext uri="{FF2B5EF4-FFF2-40B4-BE49-F238E27FC236}">
                <a16:creationId xmlns:a16="http://schemas.microsoft.com/office/drawing/2014/main" id="{0E957FDA-C8BC-08A0-0219-35848A639839}"/>
              </a:ext>
            </a:extLst>
          </p:cNvPr>
          <p:cNvSpPr/>
          <p:nvPr/>
        </p:nvSpPr>
        <p:spPr>
          <a:xfrm rot="5400000">
            <a:off x="278841" y="5452824"/>
            <a:ext cx="321858" cy="321858"/>
          </a:xfrm>
          <a:prstGeom prst="teardrop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Graphic 10">
            <a:extLst>
              <a:ext uri="{FF2B5EF4-FFF2-40B4-BE49-F238E27FC236}">
                <a16:creationId xmlns:a16="http://schemas.microsoft.com/office/drawing/2014/main" id="{65171F9B-5828-A466-7A41-E538E63E13A1}"/>
              </a:ext>
            </a:extLst>
          </p:cNvPr>
          <p:cNvSpPr/>
          <p:nvPr/>
        </p:nvSpPr>
        <p:spPr>
          <a:xfrm>
            <a:off x="362909" y="5569148"/>
            <a:ext cx="151180" cy="106298"/>
          </a:xfrm>
          <a:custGeom>
            <a:avLst/>
            <a:gdLst>
              <a:gd name="connsiteX0" fmla="*/ 4448175 w 4876800"/>
              <a:gd name="connsiteY0" fmla="*/ 0 h 3429000"/>
              <a:gd name="connsiteX1" fmla="*/ 428625 w 4876800"/>
              <a:gd name="connsiteY1" fmla="*/ 0 h 3429000"/>
              <a:gd name="connsiteX2" fmla="*/ 0 w 4876800"/>
              <a:gd name="connsiteY2" fmla="*/ 428625 h 3429000"/>
              <a:gd name="connsiteX3" fmla="*/ 0 w 4876800"/>
              <a:gd name="connsiteY3" fmla="*/ 3000375 h 3429000"/>
              <a:gd name="connsiteX4" fmla="*/ 428625 w 4876800"/>
              <a:gd name="connsiteY4" fmla="*/ 3429000 h 3429000"/>
              <a:gd name="connsiteX5" fmla="*/ 4448175 w 4876800"/>
              <a:gd name="connsiteY5" fmla="*/ 3429000 h 3429000"/>
              <a:gd name="connsiteX6" fmla="*/ 4876800 w 4876800"/>
              <a:gd name="connsiteY6" fmla="*/ 3000375 h 3429000"/>
              <a:gd name="connsiteX7" fmla="*/ 4876800 w 4876800"/>
              <a:gd name="connsiteY7" fmla="*/ 428625 h 3429000"/>
              <a:gd name="connsiteX8" fmla="*/ 4448175 w 4876800"/>
              <a:gd name="connsiteY8" fmla="*/ 0 h 3429000"/>
              <a:gd name="connsiteX9" fmla="*/ 4382357 w 4876800"/>
              <a:gd name="connsiteY9" fmla="*/ 285750 h 3429000"/>
              <a:gd name="connsiteX10" fmla="*/ 2549119 w 4876800"/>
              <a:gd name="connsiteY10" fmla="*/ 2124970 h 3429000"/>
              <a:gd name="connsiteX11" fmla="*/ 2327682 w 4876800"/>
              <a:gd name="connsiteY11" fmla="*/ 2124970 h 3429000"/>
              <a:gd name="connsiteX12" fmla="*/ 494443 w 4876800"/>
              <a:gd name="connsiteY12" fmla="*/ 285750 h 3429000"/>
              <a:gd name="connsiteX13" fmla="*/ 4382357 w 4876800"/>
              <a:gd name="connsiteY13" fmla="*/ 285750 h 3429000"/>
              <a:gd name="connsiteX14" fmla="*/ 285750 w 4876800"/>
              <a:gd name="connsiteY14" fmla="*/ 2947845 h 3429000"/>
              <a:gd name="connsiteX15" fmla="*/ 285750 w 4876800"/>
              <a:gd name="connsiteY15" fmla="*/ 481155 h 3429000"/>
              <a:gd name="connsiteX16" fmla="*/ 1515094 w 4876800"/>
              <a:gd name="connsiteY16" fmla="*/ 1714500 h 3429000"/>
              <a:gd name="connsiteX17" fmla="*/ 285750 w 4876800"/>
              <a:gd name="connsiteY17" fmla="*/ 2947845 h 3429000"/>
              <a:gd name="connsiteX18" fmla="*/ 494443 w 4876800"/>
              <a:gd name="connsiteY18" fmla="*/ 3143250 h 3429000"/>
              <a:gd name="connsiteX19" fmla="*/ 1716824 w 4876800"/>
              <a:gd name="connsiteY19" fmla="*/ 1916887 h 3429000"/>
              <a:gd name="connsiteX20" fmla="*/ 2125304 w 4876800"/>
              <a:gd name="connsiteY20" fmla="*/ 2326701 h 3429000"/>
              <a:gd name="connsiteX21" fmla="*/ 2751506 w 4876800"/>
              <a:gd name="connsiteY21" fmla="*/ 2326701 h 3429000"/>
              <a:gd name="connsiteX22" fmla="*/ 3159985 w 4876800"/>
              <a:gd name="connsiteY22" fmla="*/ 1916897 h 3429000"/>
              <a:gd name="connsiteX23" fmla="*/ 4382357 w 4876800"/>
              <a:gd name="connsiteY23" fmla="*/ 3143250 h 3429000"/>
              <a:gd name="connsiteX24" fmla="*/ 494443 w 4876800"/>
              <a:gd name="connsiteY24" fmla="*/ 3143250 h 3429000"/>
              <a:gd name="connsiteX25" fmla="*/ 4591050 w 4876800"/>
              <a:gd name="connsiteY25" fmla="*/ 2947845 h 3429000"/>
              <a:gd name="connsiteX26" fmla="*/ 3361706 w 4876800"/>
              <a:gd name="connsiteY26" fmla="*/ 1714500 h 3429000"/>
              <a:gd name="connsiteX27" fmla="*/ 4591050 w 4876800"/>
              <a:gd name="connsiteY27" fmla="*/ 481155 h 3429000"/>
              <a:gd name="connsiteX28" fmla="*/ 4591050 w 4876800"/>
              <a:gd name="connsiteY28" fmla="*/ 2947845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4876800" h="3429000">
                <a:moveTo>
                  <a:pt x="4448175" y="0"/>
                </a:moveTo>
                <a:lnTo>
                  <a:pt x="428625" y="0"/>
                </a:lnTo>
                <a:cubicBezTo>
                  <a:pt x="192767" y="0"/>
                  <a:pt x="0" y="191919"/>
                  <a:pt x="0" y="428625"/>
                </a:cubicBezTo>
                <a:lnTo>
                  <a:pt x="0" y="3000375"/>
                </a:lnTo>
                <a:cubicBezTo>
                  <a:pt x="0" y="3237166"/>
                  <a:pt x="192891" y="3429000"/>
                  <a:pt x="428625" y="3429000"/>
                </a:cubicBezTo>
                <a:lnTo>
                  <a:pt x="4448175" y="3429000"/>
                </a:lnTo>
                <a:cubicBezTo>
                  <a:pt x="4684033" y="3429000"/>
                  <a:pt x="4876800" y="3237081"/>
                  <a:pt x="4876800" y="3000375"/>
                </a:cubicBezTo>
                <a:lnTo>
                  <a:pt x="4876800" y="428625"/>
                </a:lnTo>
                <a:cubicBezTo>
                  <a:pt x="4876800" y="191862"/>
                  <a:pt x="4683938" y="0"/>
                  <a:pt x="4448175" y="0"/>
                </a:cubicBezTo>
                <a:close/>
                <a:moveTo>
                  <a:pt x="4382357" y="285750"/>
                </a:moveTo>
                <a:cubicBezTo>
                  <a:pt x="4243778" y="424786"/>
                  <a:pt x="2615994" y="2057876"/>
                  <a:pt x="2549119" y="2124970"/>
                </a:cubicBezTo>
                <a:cubicBezTo>
                  <a:pt x="2493264" y="2180997"/>
                  <a:pt x="2383565" y="2181035"/>
                  <a:pt x="2327682" y="2124970"/>
                </a:cubicBezTo>
                <a:lnTo>
                  <a:pt x="494443" y="285750"/>
                </a:lnTo>
                <a:lnTo>
                  <a:pt x="4382357" y="285750"/>
                </a:lnTo>
                <a:close/>
                <a:moveTo>
                  <a:pt x="285750" y="2947845"/>
                </a:moveTo>
                <a:lnTo>
                  <a:pt x="285750" y="481155"/>
                </a:lnTo>
                <a:lnTo>
                  <a:pt x="1515094" y="1714500"/>
                </a:lnTo>
                <a:lnTo>
                  <a:pt x="285750" y="2947845"/>
                </a:lnTo>
                <a:close/>
                <a:moveTo>
                  <a:pt x="494443" y="3143250"/>
                </a:moveTo>
                <a:lnTo>
                  <a:pt x="1716824" y="1916887"/>
                </a:lnTo>
                <a:lnTo>
                  <a:pt x="2125304" y="2326701"/>
                </a:lnTo>
                <a:cubicBezTo>
                  <a:pt x="2292696" y="2494636"/>
                  <a:pt x="2584171" y="2494569"/>
                  <a:pt x="2751506" y="2326701"/>
                </a:cubicBezTo>
                <a:lnTo>
                  <a:pt x="3159985" y="1916897"/>
                </a:lnTo>
                <a:lnTo>
                  <a:pt x="4382357" y="3143250"/>
                </a:lnTo>
                <a:lnTo>
                  <a:pt x="494443" y="3143250"/>
                </a:lnTo>
                <a:close/>
                <a:moveTo>
                  <a:pt x="4591050" y="2947845"/>
                </a:moveTo>
                <a:lnTo>
                  <a:pt x="3361706" y="1714500"/>
                </a:lnTo>
                <a:lnTo>
                  <a:pt x="4591050" y="481155"/>
                </a:lnTo>
                <a:lnTo>
                  <a:pt x="4591050" y="2947845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2"/>
              </a:solidFill>
            </a:endParaRPr>
          </a:p>
        </p:txBody>
      </p:sp>
      <p:sp>
        <p:nvSpPr>
          <p:cNvPr id="146" name="Teardrop 145">
            <a:extLst>
              <a:ext uri="{FF2B5EF4-FFF2-40B4-BE49-F238E27FC236}">
                <a16:creationId xmlns:a16="http://schemas.microsoft.com/office/drawing/2014/main" id="{A1488696-07B3-577C-1BB6-7DAB17219AE8}"/>
              </a:ext>
            </a:extLst>
          </p:cNvPr>
          <p:cNvSpPr/>
          <p:nvPr/>
        </p:nvSpPr>
        <p:spPr>
          <a:xfrm rot="5400000">
            <a:off x="278841" y="5896716"/>
            <a:ext cx="321858" cy="321858"/>
          </a:xfrm>
          <a:prstGeom prst="teardrop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7" name="Graphic 13">
            <a:extLst>
              <a:ext uri="{FF2B5EF4-FFF2-40B4-BE49-F238E27FC236}">
                <a16:creationId xmlns:a16="http://schemas.microsoft.com/office/drawing/2014/main" id="{DB799844-CDFF-09E1-8CE5-B78CD1D76F00}"/>
              </a:ext>
            </a:extLst>
          </p:cNvPr>
          <p:cNvGrpSpPr/>
          <p:nvPr/>
        </p:nvGrpSpPr>
        <p:grpSpPr>
          <a:xfrm>
            <a:off x="382580" y="5975549"/>
            <a:ext cx="123143" cy="164191"/>
            <a:chOff x="1600200" y="2514600"/>
            <a:chExt cx="3657600" cy="4876800"/>
          </a:xfrm>
          <a:solidFill>
            <a:schemeClr val="bg1"/>
          </a:solidFill>
        </p:grpSpPr>
        <p:sp>
          <p:nvSpPr>
            <p:cNvPr id="148" name="Freeform 147">
              <a:extLst>
                <a:ext uri="{FF2B5EF4-FFF2-40B4-BE49-F238E27FC236}">
                  <a16:creationId xmlns:a16="http://schemas.microsoft.com/office/drawing/2014/main" id="{C19339FB-3410-238E-7394-EA23DB53092A}"/>
                </a:ext>
              </a:extLst>
            </p:cNvPr>
            <p:cNvSpPr/>
            <p:nvPr/>
          </p:nvSpPr>
          <p:spPr>
            <a:xfrm>
              <a:off x="2819400" y="3429000"/>
              <a:ext cx="1219200" cy="1219200"/>
            </a:xfrm>
            <a:custGeom>
              <a:avLst/>
              <a:gdLst>
                <a:gd name="connsiteX0" fmla="*/ 609600 w 1219200"/>
                <a:gd name="connsiteY0" fmla="*/ 1219200 h 1219200"/>
                <a:gd name="connsiteX1" fmla="*/ 1219200 w 1219200"/>
                <a:gd name="connsiteY1" fmla="*/ 609600 h 1219200"/>
                <a:gd name="connsiteX2" fmla="*/ 609600 w 1219200"/>
                <a:gd name="connsiteY2" fmla="*/ 0 h 1219200"/>
                <a:gd name="connsiteX3" fmla="*/ 0 w 1219200"/>
                <a:gd name="connsiteY3" fmla="*/ 609600 h 1219200"/>
                <a:gd name="connsiteX4" fmla="*/ 609600 w 1219200"/>
                <a:gd name="connsiteY4" fmla="*/ 1219200 h 1219200"/>
                <a:gd name="connsiteX5" fmla="*/ 609600 w 1219200"/>
                <a:gd name="connsiteY5" fmla="*/ 304800 h 1219200"/>
                <a:gd name="connsiteX6" fmla="*/ 914400 w 1219200"/>
                <a:gd name="connsiteY6" fmla="*/ 609600 h 1219200"/>
                <a:gd name="connsiteX7" fmla="*/ 609600 w 1219200"/>
                <a:gd name="connsiteY7" fmla="*/ 914400 h 1219200"/>
                <a:gd name="connsiteX8" fmla="*/ 304800 w 1219200"/>
                <a:gd name="connsiteY8" fmla="*/ 609600 h 1219200"/>
                <a:gd name="connsiteX9" fmla="*/ 609600 w 1219200"/>
                <a:gd name="connsiteY9" fmla="*/ 30480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19200" h="1219200">
                  <a:moveTo>
                    <a:pt x="609600" y="1219200"/>
                  </a:moveTo>
                  <a:cubicBezTo>
                    <a:pt x="945794" y="1219200"/>
                    <a:pt x="1219200" y="945794"/>
                    <a:pt x="1219200" y="609600"/>
                  </a:cubicBezTo>
                  <a:cubicBezTo>
                    <a:pt x="1219200" y="273406"/>
                    <a:pt x="945794" y="0"/>
                    <a:pt x="609600" y="0"/>
                  </a:cubicBezTo>
                  <a:cubicBezTo>
                    <a:pt x="273406" y="0"/>
                    <a:pt x="0" y="273406"/>
                    <a:pt x="0" y="609600"/>
                  </a:cubicBezTo>
                  <a:cubicBezTo>
                    <a:pt x="0" y="945794"/>
                    <a:pt x="273406" y="1219200"/>
                    <a:pt x="609600" y="1219200"/>
                  </a:cubicBezTo>
                  <a:close/>
                  <a:moveTo>
                    <a:pt x="609600" y="304800"/>
                  </a:moveTo>
                  <a:cubicBezTo>
                    <a:pt x="777697" y="304800"/>
                    <a:pt x="914400" y="441503"/>
                    <a:pt x="914400" y="609600"/>
                  </a:cubicBezTo>
                  <a:cubicBezTo>
                    <a:pt x="914400" y="777697"/>
                    <a:pt x="777697" y="914400"/>
                    <a:pt x="609600" y="914400"/>
                  </a:cubicBezTo>
                  <a:cubicBezTo>
                    <a:pt x="441503" y="914400"/>
                    <a:pt x="304800" y="777697"/>
                    <a:pt x="304800" y="609600"/>
                  </a:cubicBezTo>
                  <a:cubicBezTo>
                    <a:pt x="304800" y="441503"/>
                    <a:pt x="441503" y="304800"/>
                    <a:pt x="609600" y="3048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49" name="Freeform 148">
              <a:extLst>
                <a:ext uri="{FF2B5EF4-FFF2-40B4-BE49-F238E27FC236}">
                  <a16:creationId xmlns:a16="http://schemas.microsoft.com/office/drawing/2014/main" id="{98DD984A-B7C4-44C3-9F4F-3CD8F3F24943}"/>
                </a:ext>
              </a:extLst>
            </p:cNvPr>
            <p:cNvSpPr/>
            <p:nvPr/>
          </p:nvSpPr>
          <p:spPr>
            <a:xfrm>
              <a:off x="1600200" y="2514600"/>
              <a:ext cx="3657600" cy="4876800"/>
            </a:xfrm>
            <a:custGeom>
              <a:avLst/>
              <a:gdLst>
                <a:gd name="connsiteX0" fmla="*/ 2665933 w 3657600"/>
                <a:gd name="connsiteY0" fmla="*/ 3146146 h 4876800"/>
                <a:gd name="connsiteX1" fmla="*/ 3352800 w 3657600"/>
                <a:gd name="connsiteY1" fmla="*/ 1524000 h 4876800"/>
                <a:gd name="connsiteX2" fmla="*/ 1828800 w 3657600"/>
                <a:gd name="connsiteY2" fmla="*/ 0 h 4876800"/>
                <a:gd name="connsiteX3" fmla="*/ 304800 w 3657600"/>
                <a:gd name="connsiteY3" fmla="*/ 1524000 h 4876800"/>
                <a:gd name="connsiteX4" fmla="*/ 991667 w 3657600"/>
                <a:gd name="connsiteY4" fmla="*/ 3146146 h 4876800"/>
                <a:gd name="connsiteX5" fmla="*/ 0 w 3657600"/>
                <a:gd name="connsiteY5" fmla="*/ 3962400 h 4876800"/>
                <a:gd name="connsiteX6" fmla="*/ 1828800 w 3657600"/>
                <a:gd name="connsiteY6" fmla="*/ 4876800 h 4876800"/>
                <a:gd name="connsiteX7" fmla="*/ 3657600 w 3657600"/>
                <a:gd name="connsiteY7" fmla="*/ 3962400 h 4876800"/>
                <a:gd name="connsiteX8" fmla="*/ 2665933 w 3657600"/>
                <a:gd name="connsiteY8" fmla="*/ 3146146 h 4876800"/>
                <a:gd name="connsiteX9" fmla="*/ 609600 w 3657600"/>
                <a:gd name="connsiteY9" fmla="*/ 1524000 h 4876800"/>
                <a:gd name="connsiteX10" fmla="*/ 1828800 w 3657600"/>
                <a:gd name="connsiteY10" fmla="*/ 304800 h 4876800"/>
                <a:gd name="connsiteX11" fmla="*/ 3048000 w 3657600"/>
                <a:gd name="connsiteY11" fmla="*/ 1524000 h 4876800"/>
                <a:gd name="connsiteX12" fmla="*/ 2294230 w 3657600"/>
                <a:gd name="connsiteY12" fmla="*/ 3167329 h 4876800"/>
                <a:gd name="connsiteX13" fmla="*/ 2293315 w 3657600"/>
                <a:gd name="connsiteY13" fmla="*/ 3168853 h 4876800"/>
                <a:gd name="connsiteX14" fmla="*/ 1828800 w 3657600"/>
                <a:gd name="connsiteY14" fmla="*/ 3855568 h 4876800"/>
                <a:gd name="connsiteX15" fmla="*/ 1364285 w 3657600"/>
                <a:gd name="connsiteY15" fmla="*/ 3168853 h 4876800"/>
                <a:gd name="connsiteX16" fmla="*/ 1363523 w 3657600"/>
                <a:gd name="connsiteY16" fmla="*/ 3167634 h 4876800"/>
                <a:gd name="connsiteX17" fmla="*/ 609600 w 3657600"/>
                <a:gd name="connsiteY17" fmla="*/ 1524000 h 4876800"/>
                <a:gd name="connsiteX18" fmla="*/ 1828800 w 3657600"/>
                <a:gd name="connsiteY18" fmla="*/ 4572000 h 4876800"/>
                <a:gd name="connsiteX19" fmla="*/ 304800 w 3657600"/>
                <a:gd name="connsiteY19" fmla="*/ 3962400 h 4876800"/>
                <a:gd name="connsiteX20" fmla="*/ 1164336 w 3657600"/>
                <a:gd name="connsiteY20" fmla="*/ 3421228 h 4876800"/>
                <a:gd name="connsiteX21" fmla="*/ 1706728 w 3657600"/>
                <a:gd name="connsiteY21" fmla="*/ 4205935 h 4876800"/>
                <a:gd name="connsiteX22" fmla="*/ 1828800 w 3657600"/>
                <a:gd name="connsiteY22" fmla="*/ 4267200 h 4876800"/>
                <a:gd name="connsiteX23" fmla="*/ 1950873 w 3657600"/>
                <a:gd name="connsiteY23" fmla="*/ 4206088 h 4876800"/>
                <a:gd name="connsiteX24" fmla="*/ 2493264 w 3657600"/>
                <a:gd name="connsiteY24" fmla="*/ 3421380 h 4876800"/>
                <a:gd name="connsiteX25" fmla="*/ 3352800 w 3657600"/>
                <a:gd name="connsiteY25" fmla="*/ 3962400 h 4876800"/>
                <a:gd name="connsiteX26" fmla="*/ 1828800 w 3657600"/>
                <a:gd name="connsiteY26" fmla="*/ 4572000 h 487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657600" h="4876800">
                  <a:moveTo>
                    <a:pt x="2665933" y="3146146"/>
                  </a:moveTo>
                  <a:cubicBezTo>
                    <a:pt x="3119933" y="2408377"/>
                    <a:pt x="3352800" y="1861566"/>
                    <a:pt x="3352800" y="1524000"/>
                  </a:cubicBezTo>
                  <a:cubicBezTo>
                    <a:pt x="3352800" y="683666"/>
                    <a:pt x="2669134" y="0"/>
                    <a:pt x="1828800" y="0"/>
                  </a:cubicBezTo>
                  <a:cubicBezTo>
                    <a:pt x="988466" y="0"/>
                    <a:pt x="304800" y="683666"/>
                    <a:pt x="304800" y="1524000"/>
                  </a:cubicBezTo>
                  <a:cubicBezTo>
                    <a:pt x="304800" y="1861566"/>
                    <a:pt x="537667" y="2408377"/>
                    <a:pt x="991667" y="3146146"/>
                  </a:cubicBezTo>
                  <a:cubicBezTo>
                    <a:pt x="374752" y="3297326"/>
                    <a:pt x="0" y="3600145"/>
                    <a:pt x="0" y="3962400"/>
                  </a:cubicBezTo>
                  <a:cubicBezTo>
                    <a:pt x="0" y="4483608"/>
                    <a:pt x="786232" y="4876800"/>
                    <a:pt x="1828800" y="4876800"/>
                  </a:cubicBezTo>
                  <a:cubicBezTo>
                    <a:pt x="2871368" y="4876800"/>
                    <a:pt x="3657600" y="4483608"/>
                    <a:pt x="3657600" y="3962400"/>
                  </a:cubicBezTo>
                  <a:cubicBezTo>
                    <a:pt x="3657600" y="3600145"/>
                    <a:pt x="3282849" y="3297326"/>
                    <a:pt x="2665933" y="3146146"/>
                  </a:cubicBezTo>
                  <a:close/>
                  <a:moveTo>
                    <a:pt x="609600" y="1524000"/>
                  </a:moveTo>
                  <a:cubicBezTo>
                    <a:pt x="609600" y="851764"/>
                    <a:pt x="1156564" y="304800"/>
                    <a:pt x="1828800" y="304800"/>
                  </a:cubicBezTo>
                  <a:cubicBezTo>
                    <a:pt x="2501036" y="304800"/>
                    <a:pt x="3048000" y="851764"/>
                    <a:pt x="3048000" y="1524000"/>
                  </a:cubicBezTo>
                  <a:cubicBezTo>
                    <a:pt x="3048000" y="1821942"/>
                    <a:pt x="2780233" y="2405634"/>
                    <a:pt x="2294230" y="3167329"/>
                  </a:cubicBezTo>
                  <a:cubicBezTo>
                    <a:pt x="2293925" y="3167786"/>
                    <a:pt x="2293620" y="3168244"/>
                    <a:pt x="2293315" y="3168853"/>
                  </a:cubicBezTo>
                  <a:cubicBezTo>
                    <a:pt x="2112721" y="3451860"/>
                    <a:pt x="1939595" y="3700425"/>
                    <a:pt x="1828800" y="3855568"/>
                  </a:cubicBezTo>
                  <a:cubicBezTo>
                    <a:pt x="1718158" y="3700577"/>
                    <a:pt x="1545184" y="3452165"/>
                    <a:pt x="1364285" y="3168853"/>
                  </a:cubicBezTo>
                  <a:cubicBezTo>
                    <a:pt x="1363980" y="3168396"/>
                    <a:pt x="1363828" y="3168091"/>
                    <a:pt x="1363523" y="3167634"/>
                  </a:cubicBezTo>
                  <a:cubicBezTo>
                    <a:pt x="877367" y="2405634"/>
                    <a:pt x="609600" y="1821942"/>
                    <a:pt x="609600" y="1524000"/>
                  </a:cubicBezTo>
                  <a:close/>
                  <a:moveTo>
                    <a:pt x="1828800" y="4572000"/>
                  </a:moveTo>
                  <a:cubicBezTo>
                    <a:pt x="956462" y="4572000"/>
                    <a:pt x="304800" y="4250132"/>
                    <a:pt x="304800" y="3962400"/>
                  </a:cubicBezTo>
                  <a:cubicBezTo>
                    <a:pt x="304800" y="3776015"/>
                    <a:pt x="601828" y="3538271"/>
                    <a:pt x="1164336" y="3421228"/>
                  </a:cubicBezTo>
                  <a:cubicBezTo>
                    <a:pt x="1450543" y="3862731"/>
                    <a:pt x="1703984" y="4202430"/>
                    <a:pt x="1706728" y="4205935"/>
                  </a:cubicBezTo>
                  <a:cubicBezTo>
                    <a:pt x="1735531" y="4244645"/>
                    <a:pt x="1780794" y="4267200"/>
                    <a:pt x="1828800" y="4267200"/>
                  </a:cubicBezTo>
                  <a:cubicBezTo>
                    <a:pt x="1876806" y="4267200"/>
                    <a:pt x="1922069" y="4244645"/>
                    <a:pt x="1950873" y="4206088"/>
                  </a:cubicBezTo>
                  <a:cubicBezTo>
                    <a:pt x="1953616" y="4202583"/>
                    <a:pt x="2207057" y="3862731"/>
                    <a:pt x="2493264" y="3421380"/>
                  </a:cubicBezTo>
                  <a:cubicBezTo>
                    <a:pt x="3055773" y="3538271"/>
                    <a:pt x="3352800" y="3776015"/>
                    <a:pt x="3352800" y="3962400"/>
                  </a:cubicBezTo>
                  <a:cubicBezTo>
                    <a:pt x="3352800" y="4250132"/>
                    <a:pt x="2701138" y="4572000"/>
                    <a:pt x="1828800" y="45720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</p:grpSp>
      <p:pic>
        <p:nvPicPr>
          <p:cNvPr id="5" name="Marcador de posición de imagen 4">
            <a:extLst>
              <a:ext uri="{FF2B5EF4-FFF2-40B4-BE49-F238E27FC236}">
                <a16:creationId xmlns:a16="http://schemas.microsoft.com/office/drawing/2014/main" id="{E6E2E7A7-8798-66D8-966D-521E62FED70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l="51" r="5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328194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93">
      <a:dk1>
        <a:srgbClr val="7C7D7F"/>
      </a:dk1>
      <a:lt1>
        <a:srgbClr val="FFFFFF"/>
      </a:lt1>
      <a:dk2>
        <a:srgbClr val="011F5E"/>
      </a:dk2>
      <a:lt2>
        <a:srgbClr val="FEFFFE"/>
      </a:lt2>
      <a:accent1>
        <a:srgbClr val="EC5750"/>
      </a:accent1>
      <a:accent2>
        <a:srgbClr val="F6C371"/>
      </a:accent2>
      <a:accent3>
        <a:srgbClr val="41D3E1"/>
      </a:accent3>
      <a:accent4>
        <a:srgbClr val="B28AC1"/>
      </a:accent4>
      <a:accent5>
        <a:srgbClr val="45CCB9"/>
      </a:accent5>
      <a:accent6>
        <a:srgbClr val="E3EBF0"/>
      </a:accent6>
      <a:hlink>
        <a:srgbClr val="367FFC"/>
      </a:hlink>
      <a:folHlink>
        <a:srgbClr val="8661C1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10820</TotalTime>
  <Words>178</Words>
  <Application>Microsoft Macintosh PowerPoint</Application>
  <PresentationFormat>A4 (210 x 297 mm)</PresentationFormat>
  <Paragraphs>30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Rubik Light</vt:lpstr>
      <vt:lpstr>Rubik SemiBold</vt:lpstr>
      <vt:lpstr>Office Theme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Luis Lopez</dc:creator>
  <cp:lastModifiedBy>Gerardo Esteban Pérez Gómez</cp:lastModifiedBy>
  <cp:revision>1404</cp:revision>
  <dcterms:created xsi:type="dcterms:W3CDTF">2020-05-04T13:20:50Z</dcterms:created>
  <dcterms:modified xsi:type="dcterms:W3CDTF">2023-02-13T14:16:26Z</dcterms:modified>
</cp:coreProperties>
</file>