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58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65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96" d="100"/>
        <a:sy n="9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E2A-4C48-B836-EE89FBD4BA4F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E2A-4C48-B836-EE89FBD4BA4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E2A-4C48-B836-EE89FBD4BA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B86-5C41-999D-1CA43C0E6616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B86-5C41-999D-1CA43C0E661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3.9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86-5C41-999D-1CA43C0E66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B93-F847-895A-187E46C52A45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B93-F847-895A-187E46C52A4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4.2</c:v>
                </c:pt>
                <c:pt idx="1">
                  <c:v>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B93-F847-895A-187E46C52A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57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488BB444-EE82-EC82-3088-DA8F56EE1F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01992" y="1000665"/>
            <a:ext cx="3856006" cy="3605841"/>
          </a:xfrm>
          <a:custGeom>
            <a:avLst/>
            <a:gdLst>
              <a:gd name="connsiteX0" fmla="*/ 987748 w 3856006"/>
              <a:gd name="connsiteY0" fmla="*/ 0 h 3605841"/>
              <a:gd name="connsiteX1" fmla="*/ 3856006 w 3856006"/>
              <a:gd name="connsiteY1" fmla="*/ 0 h 3605841"/>
              <a:gd name="connsiteX2" fmla="*/ 3856006 w 3856006"/>
              <a:gd name="connsiteY2" fmla="*/ 3605841 h 3605841"/>
              <a:gd name="connsiteX3" fmla="*/ 0 w 3856006"/>
              <a:gd name="connsiteY3" fmla="*/ 3605841 h 360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6006" h="3605841">
                <a:moveTo>
                  <a:pt x="987748" y="0"/>
                </a:moveTo>
                <a:lnTo>
                  <a:pt x="3856006" y="0"/>
                </a:lnTo>
                <a:lnTo>
                  <a:pt x="3856006" y="3605841"/>
                </a:lnTo>
                <a:lnTo>
                  <a:pt x="0" y="36058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arcador de posición de imagen 13">
            <a:extLst>
              <a:ext uri="{FF2B5EF4-FFF2-40B4-BE49-F238E27FC236}">
                <a16:creationId xmlns:a16="http://schemas.microsoft.com/office/drawing/2014/main" id="{69B69242-8E4A-5135-32FF-9B7564DE44C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62" r="62"/>
          <a:stretch>
            <a:fillRect/>
          </a:stretch>
        </p:blipFill>
        <p:spPr/>
      </p:pic>
      <p:sp>
        <p:nvSpPr>
          <p:cNvPr id="55" name="Freeform 54">
            <a:extLst>
              <a:ext uri="{FF2B5EF4-FFF2-40B4-BE49-F238E27FC236}">
                <a16:creationId xmlns:a16="http://schemas.microsoft.com/office/drawing/2014/main" id="{6B997109-2379-800F-1E58-F5D10A15E0AB}"/>
              </a:ext>
            </a:extLst>
          </p:cNvPr>
          <p:cNvSpPr/>
          <p:nvPr/>
        </p:nvSpPr>
        <p:spPr>
          <a:xfrm>
            <a:off x="1" y="1328469"/>
            <a:ext cx="4502989" cy="2950232"/>
          </a:xfrm>
          <a:custGeom>
            <a:avLst/>
            <a:gdLst>
              <a:gd name="connsiteX0" fmla="*/ 0 w 4502989"/>
              <a:gd name="connsiteY0" fmla="*/ 0 h 2950232"/>
              <a:gd name="connsiteX1" fmla="*/ 4502989 w 4502989"/>
              <a:gd name="connsiteY1" fmla="*/ 0 h 2950232"/>
              <a:gd name="connsiteX2" fmla="*/ 3694832 w 4502989"/>
              <a:gd name="connsiteY2" fmla="*/ 2950232 h 2950232"/>
              <a:gd name="connsiteX3" fmla="*/ 0 w 4502989"/>
              <a:gd name="connsiteY3" fmla="*/ 2950232 h 29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2989" h="2950232">
                <a:moveTo>
                  <a:pt x="0" y="0"/>
                </a:moveTo>
                <a:lnTo>
                  <a:pt x="4502989" y="0"/>
                </a:lnTo>
                <a:lnTo>
                  <a:pt x="3694832" y="2950232"/>
                </a:lnTo>
                <a:lnTo>
                  <a:pt x="0" y="295023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041D0F5-9900-0BD6-1222-A0ADE857047C}"/>
              </a:ext>
            </a:extLst>
          </p:cNvPr>
          <p:cNvGrpSpPr/>
          <p:nvPr/>
        </p:nvGrpSpPr>
        <p:grpSpPr>
          <a:xfrm>
            <a:off x="359321" y="361303"/>
            <a:ext cx="2796624" cy="635387"/>
            <a:chOff x="3429000" y="504813"/>
            <a:chExt cx="3020786" cy="63538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0580CA5-5CBF-515D-4A84-91FDBF56982F}"/>
                </a:ext>
              </a:extLst>
            </p:cNvPr>
            <p:cNvSpPr txBox="1"/>
            <p:nvPr/>
          </p:nvSpPr>
          <p:spPr>
            <a:xfrm>
              <a:off x="3429000" y="504813"/>
              <a:ext cx="302078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(123) 456 7890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67C1489-E3E0-81F8-B929-9EA8DB34FBCC}"/>
                </a:ext>
              </a:extLst>
            </p:cNvPr>
            <p:cNvSpPr txBox="1"/>
            <p:nvPr/>
          </p:nvSpPr>
          <p:spPr>
            <a:xfrm>
              <a:off x="3429000" y="695418"/>
              <a:ext cx="302078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name@mail.com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F7B3A1F-37DA-6A4A-042F-7A8D792F11A3}"/>
                </a:ext>
              </a:extLst>
            </p:cNvPr>
            <p:cNvSpPr txBox="1"/>
            <p:nvPr/>
          </p:nvSpPr>
          <p:spPr>
            <a:xfrm>
              <a:off x="3429000" y="893979"/>
              <a:ext cx="30207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1234 Street Name, City, State, Country 12345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C2C759B-BA0C-5159-EC80-DAAB8B65E759}"/>
              </a:ext>
            </a:extLst>
          </p:cNvPr>
          <p:cNvGrpSpPr/>
          <p:nvPr/>
        </p:nvGrpSpPr>
        <p:grpSpPr>
          <a:xfrm>
            <a:off x="4194361" y="362878"/>
            <a:ext cx="1000068" cy="262914"/>
            <a:chOff x="4988479" y="362878"/>
            <a:chExt cx="1000068" cy="262914"/>
          </a:xfrm>
        </p:grpSpPr>
        <p:sp>
          <p:nvSpPr>
            <p:cNvPr id="8" name="Graphic 65">
              <a:extLst>
                <a:ext uri="{FF2B5EF4-FFF2-40B4-BE49-F238E27FC236}">
                  <a16:creationId xmlns:a16="http://schemas.microsoft.com/office/drawing/2014/main" id="{BA9614FB-A510-7709-73C0-ECE6DDF44E6B}"/>
                </a:ext>
              </a:extLst>
            </p:cNvPr>
            <p:cNvSpPr/>
            <p:nvPr/>
          </p:nvSpPr>
          <p:spPr>
            <a:xfrm>
              <a:off x="4988479" y="362878"/>
              <a:ext cx="262914" cy="262914"/>
            </a:xfrm>
            <a:custGeom>
              <a:avLst/>
              <a:gdLst>
                <a:gd name="connsiteX0" fmla="*/ 2421429 w 4842857"/>
                <a:gd name="connsiteY0" fmla="*/ 0 h 4842857"/>
                <a:gd name="connsiteX1" fmla="*/ 0 w 4842857"/>
                <a:gd name="connsiteY1" fmla="*/ 2421429 h 4842857"/>
                <a:gd name="connsiteX2" fmla="*/ 2421429 w 4842857"/>
                <a:gd name="connsiteY2" fmla="*/ 4842858 h 4842857"/>
                <a:gd name="connsiteX3" fmla="*/ 4842858 w 4842857"/>
                <a:gd name="connsiteY3" fmla="*/ 2421429 h 4842857"/>
                <a:gd name="connsiteX4" fmla="*/ 2421429 w 4842857"/>
                <a:gd name="connsiteY4" fmla="*/ 0 h 4842857"/>
                <a:gd name="connsiteX5" fmla="*/ 3023616 w 4842857"/>
                <a:gd name="connsiteY5" fmla="*/ 2506675 h 4842857"/>
                <a:gd name="connsiteX6" fmla="*/ 2629668 w 4842857"/>
                <a:gd name="connsiteY6" fmla="*/ 2506675 h 4842857"/>
                <a:gd name="connsiteX7" fmla="*/ 2629668 w 4842857"/>
                <a:gd name="connsiteY7" fmla="*/ 3910804 h 4842857"/>
                <a:gd name="connsiteX8" fmla="*/ 2045915 w 4842857"/>
                <a:gd name="connsiteY8" fmla="*/ 3910804 h 4842857"/>
                <a:gd name="connsiteX9" fmla="*/ 2045915 w 4842857"/>
                <a:gd name="connsiteY9" fmla="*/ 2506675 h 4842857"/>
                <a:gd name="connsiteX10" fmla="*/ 1768425 w 4842857"/>
                <a:gd name="connsiteY10" fmla="*/ 2506675 h 4842857"/>
                <a:gd name="connsiteX11" fmla="*/ 1768425 w 4842857"/>
                <a:gd name="connsiteY11" fmla="*/ 2010412 h 4842857"/>
                <a:gd name="connsiteX12" fmla="*/ 2045915 w 4842857"/>
                <a:gd name="connsiteY12" fmla="*/ 2010412 h 4842857"/>
                <a:gd name="connsiteX13" fmla="*/ 2045915 w 4842857"/>
                <a:gd name="connsiteY13" fmla="*/ 1689421 h 4842857"/>
                <a:gd name="connsiteX14" fmla="*/ 2635033 w 4842857"/>
                <a:gd name="connsiteY14" fmla="*/ 1100304 h 4842857"/>
                <a:gd name="connsiteX15" fmla="*/ 3067605 w 4842857"/>
                <a:gd name="connsiteY15" fmla="*/ 1101962 h 4842857"/>
                <a:gd name="connsiteX16" fmla="*/ 3067605 w 4842857"/>
                <a:gd name="connsiteY16" fmla="*/ 1583692 h 4842857"/>
                <a:gd name="connsiteX17" fmla="*/ 2753637 w 4842857"/>
                <a:gd name="connsiteY17" fmla="*/ 1583692 h 4842857"/>
                <a:gd name="connsiteX18" fmla="*/ 2629863 w 4842857"/>
                <a:gd name="connsiteY18" fmla="*/ 1718877 h 4842857"/>
                <a:gd name="connsiteX19" fmla="*/ 2629863 w 4842857"/>
                <a:gd name="connsiteY19" fmla="*/ 2010510 h 4842857"/>
                <a:gd name="connsiteX20" fmla="*/ 3074628 w 4842857"/>
                <a:gd name="connsiteY20" fmla="*/ 2010510 h 484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42857" h="4842857">
                  <a:moveTo>
                    <a:pt x="2421429" y="0"/>
                  </a:moveTo>
                  <a:cubicBezTo>
                    <a:pt x="1086259" y="0"/>
                    <a:pt x="0" y="1086259"/>
                    <a:pt x="0" y="2421429"/>
                  </a:cubicBezTo>
                  <a:cubicBezTo>
                    <a:pt x="0" y="3756502"/>
                    <a:pt x="1086259" y="4842858"/>
                    <a:pt x="2421429" y="4842858"/>
                  </a:cubicBezTo>
                  <a:cubicBezTo>
                    <a:pt x="3756502" y="4842858"/>
                    <a:pt x="4842858" y="3756502"/>
                    <a:pt x="4842858" y="2421429"/>
                  </a:cubicBezTo>
                  <a:cubicBezTo>
                    <a:pt x="4842858" y="1086259"/>
                    <a:pt x="3756697" y="0"/>
                    <a:pt x="2421429" y="0"/>
                  </a:cubicBezTo>
                  <a:close/>
                  <a:moveTo>
                    <a:pt x="3023616" y="2506675"/>
                  </a:moveTo>
                  <a:lnTo>
                    <a:pt x="2629668" y="2506675"/>
                  </a:lnTo>
                  <a:lnTo>
                    <a:pt x="2629668" y="3910804"/>
                  </a:lnTo>
                  <a:lnTo>
                    <a:pt x="2045915" y="3910804"/>
                  </a:lnTo>
                  <a:cubicBezTo>
                    <a:pt x="2045915" y="3910804"/>
                    <a:pt x="2045915" y="3143585"/>
                    <a:pt x="2045915" y="2506675"/>
                  </a:cubicBezTo>
                  <a:lnTo>
                    <a:pt x="1768425" y="2506675"/>
                  </a:lnTo>
                  <a:lnTo>
                    <a:pt x="1768425" y="2010412"/>
                  </a:lnTo>
                  <a:lnTo>
                    <a:pt x="2045915" y="2010412"/>
                  </a:lnTo>
                  <a:lnTo>
                    <a:pt x="2045915" y="1689421"/>
                  </a:lnTo>
                  <a:cubicBezTo>
                    <a:pt x="2045915" y="1459529"/>
                    <a:pt x="2155156" y="1100304"/>
                    <a:pt x="2635033" y="1100304"/>
                  </a:cubicBezTo>
                  <a:lnTo>
                    <a:pt x="3067605" y="1101962"/>
                  </a:lnTo>
                  <a:lnTo>
                    <a:pt x="3067605" y="1583692"/>
                  </a:lnTo>
                  <a:cubicBezTo>
                    <a:pt x="3067605" y="1583692"/>
                    <a:pt x="2804745" y="1583692"/>
                    <a:pt x="2753637" y="1583692"/>
                  </a:cubicBezTo>
                  <a:cubicBezTo>
                    <a:pt x="2702528" y="1583692"/>
                    <a:pt x="2629863" y="1609247"/>
                    <a:pt x="2629863" y="1718877"/>
                  </a:cubicBezTo>
                  <a:lnTo>
                    <a:pt x="2629863" y="2010510"/>
                  </a:lnTo>
                  <a:lnTo>
                    <a:pt x="3074628" y="2010510"/>
                  </a:lnTo>
                  <a:close/>
                </a:path>
              </a:pathLst>
            </a:custGeom>
            <a:solidFill>
              <a:schemeClr val="accent1"/>
            </a:solidFill>
            <a:ln w="97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CC30B18-42EB-26F0-484D-1B33267DE1B1}"/>
                </a:ext>
              </a:extLst>
            </p:cNvPr>
            <p:cNvSpPr txBox="1"/>
            <p:nvPr/>
          </p:nvSpPr>
          <p:spPr>
            <a:xfrm>
              <a:off x="5216686" y="366774"/>
              <a:ext cx="7718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421E51-176E-2E91-09FB-66C5DDC376BA}"/>
              </a:ext>
            </a:extLst>
          </p:cNvPr>
          <p:cNvGrpSpPr/>
          <p:nvPr/>
        </p:nvGrpSpPr>
        <p:grpSpPr>
          <a:xfrm>
            <a:off x="5314389" y="361303"/>
            <a:ext cx="1002107" cy="262912"/>
            <a:chOff x="4986440" y="763245"/>
            <a:chExt cx="1002107" cy="262912"/>
          </a:xfrm>
        </p:grpSpPr>
        <p:sp>
          <p:nvSpPr>
            <p:cNvPr id="9" name="Graphic 75">
              <a:extLst>
                <a:ext uri="{FF2B5EF4-FFF2-40B4-BE49-F238E27FC236}">
                  <a16:creationId xmlns:a16="http://schemas.microsoft.com/office/drawing/2014/main" id="{34BAA874-D259-A5AC-2900-B8519AA5B896}"/>
                </a:ext>
              </a:extLst>
            </p:cNvPr>
            <p:cNvSpPr/>
            <p:nvPr/>
          </p:nvSpPr>
          <p:spPr>
            <a:xfrm>
              <a:off x="4986440" y="763245"/>
              <a:ext cx="262912" cy="262912"/>
            </a:xfrm>
            <a:custGeom>
              <a:avLst/>
              <a:gdLst>
                <a:gd name="connsiteX0" fmla="*/ 2143125 w 4286250"/>
                <a:gd name="connsiteY0" fmla="*/ 0 h 4286250"/>
                <a:gd name="connsiteX1" fmla="*/ 0 w 4286250"/>
                <a:gd name="connsiteY1" fmla="*/ 2143125 h 4286250"/>
                <a:gd name="connsiteX2" fmla="*/ 2143125 w 4286250"/>
                <a:gd name="connsiteY2" fmla="*/ 4286250 h 4286250"/>
                <a:gd name="connsiteX3" fmla="*/ 4286250 w 4286250"/>
                <a:gd name="connsiteY3" fmla="*/ 2143125 h 4286250"/>
                <a:gd name="connsiteX4" fmla="*/ 2143125 w 4286250"/>
                <a:gd name="connsiteY4" fmla="*/ 0 h 4286250"/>
                <a:gd name="connsiteX5" fmla="*/ 3098483 w 4286250"/>
                <a:gd name="connsiteY5" fmla="*/ 1648778 h 4286250"/>
                <a:gd name="connsiteX6" fmla="*/ 2667000 w 4286250"/>
                <a:gd name="connsiteY6" fmla="*/ 2758440 h 4286250"/>
                <a:gd name="connsiteX7" fmla="*/ 952500 w 4286250"/>
                <a:gd name="connsiteY7" fmla="*/ 2906078 h 4286250"/>
                <a:gd name="connsiteX8" fmla="*/ 1644968 w 4286250"/>
                <a:gd name="connsiteY8" fmla="*/ 2707005 h 4286250"/>
                <a:gd name="connsiteX9" fmla="*/ 1204913 w 4286250"/>
                <a:gd name="connsiteY9" fmla="*/ 2352675 h 4286250"/>
                <a:gd name="connsiteX10" fmla="*/ 1423035 w 4286250"/>
                <a:gd name="connsiteY10" fmla="*/ 2352675 h 4286250"/>
                <a:gd name="connsiteX11" fmla="*/ 1046797 w 4286250"/>
                <a:gd name="connsiteY11" fmla="*/ 1878330 h 4286250"/>
                <a:gd name="connsiteX12" fmla="*/ 1273493 w 4286250"/>
                <a:gd name="connsiteY12" fmla="*/ 1924050 h 4286250"/>
                <a:gd name="connsiteX13" fmla="*/ 1122998 w 4286250"/>
                <a:gd name="connsiteY13" fmla="*/ 1303973 h 4286250"/>
                <a:gd name="connsiteX14" fmla="*/ 2123123 w 4286250"/>
                <a:gd name="connsiteY14" fmla="*/ 1764030 h 4286250"/>
                <a:gd name="connsiteX15" fmla="*/ 2596515 w 4286250"/>
                <a:gd name="connsiteY15" fmla="*/ 1189673 h 4286250"/>
                <a:gd name="connsiteX16" fmla="*/ 2941320 w 4286250"/>
                <a:gd name="connsiteY16" fmla="*/ 1334453 h 4286250"/>
                <a:gd name="connsiteX17" fmla="*/ 3268028 w 4286250"/>
                <a:gd name="connsiteY17" fmla="*/ 1236345 h 4286250"/>
                <a:gd name="connsiteX18" fmla="*/ 3068955 w 4286250"/>
                <a:gd name="connsiteY18" fmla="*/ 1487805 h 4286250"/>
                <a:gd name="connsiteX19" fmla="*/ 3332798 w 4286250"/>
                <a:gd name="connsiteY19" fmla="*/ 1443990 h 4286250"/>
                <a:gd name="connsiteX20" fmla="*/ 3098483 w 4286250"/>
                <a:gd name="connsiteY20" fmla="*/ 1648778 h 4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286250" h="4286250">
                  <a:moveTo>
                    <a:pt x="2143125" y="0"/>
                  </a:moveTo>
                  <a:cubicBezTo>
                    <a:pt x="959168" y="0"/>
                    <a:pt x="0" y="959168"/>
                    <a:pt x="0" y="2143125"/>
                  </a:cubicBezTo>
                  <a:cubicBezTo>
                    <a:pt x="0" y="3327083"/>
                    <a:pt x="959168" y="4286250"/>
                    <a:pt x="2143125" y="4286250"/>
                  </a:cubicBezTo>
                  <a:cubicBezTo>
                    <a:pt x="3327083" y="4286250"/>
                    <a:pt x="4286250" y="3327083"/>
                    <a:pt x="4286250" y="2143125"/>
                  </a:cubicBezTo>
                  <a:cubicBezTo>
                    <a:pt x="4286250" y="959168"/>
                    <a:pt x="3327083" y="0"/>
                    <a:pt x="2143125" y="0"/>
                  </a:cubicBezTo>
                  <a:close/>
                  <a:moveTo>
                    <a:pt x="3098483" y="1648778"/>
                  </a:moveTo>
                  <a:cubicBezTo>
                    <a:pt x="3098483" y="1648778"/>
                    <a:pt x="3168015" y="2283143"/>
                    <a:pt x="2667000" y="2758440"/>
                  </a:cubicBezTo>
                  <a:cubicBezTo>
                    <a:pt x="1965008" y="3424238"/>
                    <a:pt x="952500" y="2906078"/>
                    <a:pt x="952500" y="2906078"/>
                  </a:cubicBezTo>
                  <a:cubicBezTo>
                    <a:pt x="1439228" y="2911793"/>
                    <a:pt x="1644968" y="2707005"/>
                    <a:pt x="1644968" y="2707005"/>
                  </a:cubicBezTo>
                  <a:cubicBezTo>
                    <a:pt x="1244918" y="2638425"/>
                    <a:pt x="1204913" y="2352675"/>
                    <a:pt x="1204913" y="2352675"/>
                  </a:cubicBezTo>
                  <a:cubicBezTo>
                    <a:pt x="1273493" y="2395538"/>
                    <a:pt x="1423035" y="2352675"/>
                    <a:pt x="1423035" y="2352675"/>
                  </a:cubicBezTo>
                  <a:cubicBezTo>
                    <a:pt x="977265" y="2147888"/>
                    <a:pt x="1046797" y="1878330"/>
                    <a:pt x="1046797" y="1878330"/>
                  </a:cubicBezTo>
                  <a:cubicBezTo>
                    <a:pt x="1176338" y="1950720"/>
                    <a:pt x="1273493" y="1924050"/>
                    <a:pt x="1273493" y="1924050"/>
                  </a:cubicBezTo>
                  <a:cubicBezTo>
                    <a:pt x="926783" y="1623060"/>
                    <a:pt x="1122998" y="1303973"/>
                    <a:pt x="1122998" y="1303973"/>
                  </a:cubicBezTo>
                  <a:cubicBezTo>
                    <a:pt x="1731645" y="1883093"/>
                    <a:pt x="2123123" y="1764030"/>
                    <a:pt x="2123123" y="1764030"/>
                  </a:cubicBezTo>
                  <a:cubicBezTo>
                    <a:pt x="2095500" y="1356360"/>
                    <a:pt x="2336483" y="1198245"/>
                    <a:pt x="2596515" y="1189673"/>
                  </a:cubicBezTo>
                  <a:cubicBezTo>
                    <a:pt x="2815590" y="1182053"/>
                    <a:pt x="2941320" y="1334453"/>
                    <a:pt x="2941320" y="1334453"/>
                  </a:cubicBezTo>
                  <a:cubicBezTo>
                    <a:pt x="3109913" y="1348740"/>
                    <a:pt x="3268028" y="1236345"/>
                    <a:pt x="3268028" y="1236345"/>
                  </a:cubicBezTo>
                  <a:cubicBezTo>
                    <a:pt x="3253740" y="1372553"/>
                    <a:pt x="3068955" y="1487805"/>
                    <a:pt x="3068955" y="1487805"/>
                  </a:cubicBezTo>
                  <a:cubicBezTo>
                    <a:pt x="3165158" y="1496378"/>
                    <a:pt x="3332798" y="1443990"/>
                    <a:pt x="3332798" y="1443990"/>
                  </a:cubicBezTo>
                  <a:cubicBezTo>
                    <a:pt x="3246120" y="1603058"/>
                    <a:pt x="3098483" y="1648778"/>
                    <a:pt x="3098483" y="164877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F1A955-13E8-B391-96E5-B5E6DDFB6D1E}"/>
                </a:ext>
              </a:extLst>
            </p:cNvPr>
            <p:cNvSpPr txBox="1"/>
            <p:nvPr/>
          </p:nvSpPr>
          <p:spPr>
            <a:xfrm>
              <a:off x="5216686" y="774368"/>
              <a:ext cx="77186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8236697-DF9D-636C-1248-1722DCA9964D}"/>
              </a:ext>
            </a:extLst>
          </p:cNvPr>
          <p:cNvGrpSpPr/>
          <p:nvPr/>
        </p:nvGrpSpPr>
        <p:grpSpPr>
          <a:xfrm>
            <a:off x="359320" y="1754420"/>
            <a:ext cx="3402469" cy="2074577"/>
            <a:chOff x="263068" y="1677856"/>
            <a:chExt cx="3402469" cy="207457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292FACF-AB71-C40C-E422-D5A7E65BD835}"/>
                </a:ext>
              </a:extLst>
            </p:cNvPr>
            <p:cNvGrpSpPr/>
            <p:nvPr/>
          </p:nvGrpSpPr>
          <p:grpSpPr>
            <a:xfrm>
              <a:off x="263069" y="1677856"/>
              <a:ext cx="3367762" cy="964281"/>
              <a:chOff x="455364" y="2754239"/>
              <a:chExt cx="2010345" cy="964281"/>
            </a:xfrm>
          </p:grpSpPr>
          <p:sp>
            <p:nvSpPr>
              <p:cNvPr id="21" name="CuadroTexto 350">
                <a:extLst>
                  <a:ext uri="{FF2B5EF4-FFF2-40B4-BE49-F238E27FC236}">
                    <a16:creationId xmlns:a16="http://schemas.microsoft.com/office/drawing/2014/main" id="{3C86DCEA-A0E9-79D1-747E-BC9053418F65}"/>
                  </a:ext>
                </a:extLst>
              </p:cNvPr>
              <p:cNvSpPr txBox="1"/>
              <p:nvPr/>
            </p:nvSpPr>
            <p:spPr>
              <a:xfrm>
                <a:off x="455364" y="2754239"/>
                <a:ext cx="201034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solidFill>
                      <a:schemeClr val="bg2"/>
                    </a:solidFill>
                    <a:latin typeface="Rubik Medium" pitchFamily="2" charset="-79"/>
                    <a:ea typeface="Lato Heavy" charset="0"/>
                    <a:cs typeface="Rubik Medium" pitchFamily="2" charset="-79"/>
                  </a:rPr>
                  <a:t>Roger Scott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261C801-91A8-5A8C-930F-8B5006C65FF8}"/>
                  </a:ext>
                </a:extLst>
              </p:cNvPr>
              <p:cNvSpPr txBox="1"/>
              <p:nvPr/>
            </p:nvSpPr>
            <p:spPr>
              <a:xfrm>
                <a:off x="455364" y="3423696"/>
                <a:ext cx="2010344" cy="2948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740"/>
                  </a:lnSpc>
                </a:pPr>
                <a:r>
                  <a:rPr lang="en-US" sz="1200" i="1" dirty="0">
                    <a:solidFill>
                      <a:schemeClr val="accent2"/>
                    </a:solidFill>
                    <a:latin typeface="Rubik" pitchFamily="2" charset="-79"/>
                    <a:ea typeface="Lato Light" panose="020F0502020204030203" pitchFamily="34" charset="0"/>
                    <a:cs typeface="Rubik" pitchFamily="2" charset="-79"/>
                  </a:rPr>
                  <a:t>Marketing CEO</a:t>
                </a: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F1326B3-A6C5-D858-0008-C45430E9A9E9}"/>
                </a:ext>
              </a:extLst>
            </p:cNvPr>
            <p:cNvSpPr txBox="1"/>
            <p:nvPr/>
          </p:nvSpPr>
          <p:spPr>
            <a:xfrm>
              <a:off x="263068" y="2803584"/>
              <a:ext cx="3402469" cy="948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solidFill>
                    <a:schemeClr val="bg2"/>
                  </a:solidFill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Business marketing professionals must acquire general marketing and customer service skills, they also must be able to match their firm's products.</a:t>
              </a:r>
            </a:p>
          </p:txBody>
        </p:sp>
      </p:grpSp>
      <p:sp>
        <p:nvSpPr>
          <p:cNvPr id="26" name="CuadroTexto 350">
            <a:extLst>
              <a:ext uri="{FF2B5EF4-FFF2-40B4-BE49-F238E27FC236}">
                <a16:creationId xmlns:a16="http://schemas.microsoft.com/office/drawing/2014/main" id="{604625EE-D085-7BC5-E139-606FC71F7B84}"/>
              </a:ext>
            </a:extLst>
          </p:cNvPr>
          <p:cNvSpPr txBox="1"/>
          <p:nvPr/>
        </p:nvSpPr>
        <p:spPr>
          <a:xfrm>
            <a:off x="3602048" y="5004751"/>
            <a:ext cx="2771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Education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F728A73-F17B-B97C-E5AE-67C916D1F398}"/>
              </a:ext>
            </a:extLst>
          </p:cNvPr>
          <p:cNvSpPr txBox="1"/>
          <p:nvPr/>
        </p:nvSpPr>
        <p:spPr>
          <a:xfrm>
            <a:off x="3602048" y="5742858"/>
            <a:ext cx="277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Marketing, (2012-2016)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A5B255-0168-2EEC-01E3-48C2B03D1886}"/>
              </a:ext>
            </a:extLst>
          </p:cNvPr>
          <p:cNvSpPr txBox="1"/>
          <p:nvPr/>
        </p:nvSpPr>
        <p:spPr>
          <a:xfrm>
            <a:off x="3602048" y="5465859"/>
            <a:ext cx="277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Texas University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84B8559-1084-9B56-CB56-23EC28C187D4}"/>
              </a:ext>
            </a:extLst>
          </p:cNvPr>
          <p:cNvSpPr txBox="1"/>
          <p:nvPr/>
        </p:nvSpPr>
        <p:spPr>
          <a:xfrm>
            <a:off x="3602048" y="6425648"/>
            <a:ext cx="277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Marketing, (2017-2018)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FEEE017-9FF7-C8C5-FF23-78E2D7D3A2C1}"/>
              </a:ext>
            </a:extLst>
          </p:cNvPr>
          <p:cNvSpPr txBox="1"/>
          <p:nvPr/>
        </p:nvSpPr>
        <p:spPr>
          <a:xfrm>
            <a:off x="3602048" y="6148649"/>
            <a:ext cx="277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Canada Master University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A6DFAFC-9C3C-5EB6-F12F-3DEAF68E4E32}"/>
              </a:ext>
            </a:extLst>
          </p:cNvPr>
          <p:cNvSpPr txBox="1"/>
          <p:nvPr/>
        </p:nvSpPr>
        <p:spPr>
          <a:xfrm>
            <a:off x="3602048" y="7103283"/>
            <a:ext cx="277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Innovation, (2021-2022)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4D79D21-FFF8-E7A3-F0ED-A4EA0963CEDA}"/>
              </a:ext>
            </a:extLst>
          </p:cNvPr>
          <p:cNvSpPr txBox="1"/>
          <p:nvPr/>
        </p:nvSpPr>
        <p:spPr>
          <a:xfrm>
            <a:off x="3602048" y="6826284"/>
            <a:ext cx="2771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Spain Master University</a:t>
            </a:r>
          </a:p>
        </p:txBody>
      </p:sp>
      <p:sp>
        <p:nvSpPr>
          <p:cNvPr id="33" name="CuadroTexto 350">
            <a:extLst>
              <a:ext uri="{FF2B5EF4-FFF2-40B4-BE49-F238E27FC236}">
                <a16:creationId xmlns:a16="http://schemas.microsoft.com/office/drawing/2014/main" id="{830869E5-C399-9E4E-24E9-070C4DF0171A}"/>
              </a:ext>
            </a:extLst>
          </p:cNvPr>
          <p:cNvSpPr txBox="1"/>
          <p:nvPr/>
        </p:nvSpPr>
        <p:spPr>
          <a:xfrm>
            <a:off x="359321" y="4767952"/>
            <a:ext cx="3043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Work Experience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7744FDB-8DBC-AD19-70FA-B22598BFD9C7}"/>
              </a:ext>
            </a:extLst>
          </p:cNvPr>
          <p:cNvSpPr txBox="1"/>
          <p:nvPr/>
        </p:nvSpPr>
        <p:spPr>
          <a:xfrm>
            <a:off x="359321" y="5510540"/>
            <a:ext cx="3043303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654EDDF-9164-0993-6745-C3D995667252}"/>
              </a:ext>
            </a:extLst>
          </p:cNvPr>
          <p:cNvSpPr txBox="1"/>
          <p:nvPr/>
        </p:nvSpPr>
        <p:spPr>
          <a:xfrm>
            <a:off x="359321" y="5215716"/>
            <a:ext cx="3043303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2017-2019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DF116CC-B7B8-B05D-5103-48D71BA81F7F}"/>
              </a:ext>
            </a:extLst>
          </p:cNvPr>
          <p:cNvSpPr txBox="1"/>
          <p:nvPr/>
        </p:nvSpPr>
        <p:spPr>
          <a:xfrm>
            <a:off x="359321" y="6867608"/>
            <a:ext cx="3043303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 Aspiring business marketing professionals must acquire general.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4FEFDE3-FD23-BBED-8EBB-AD4772A35EA8}"/>
              </a:ext>
            </a:extLst>
          </p:cNvPr>
          <p:cNvSpPr txBox="1"/>
          <p:nvPr/>
        </p:nvSpPr>
        <p:spPr>
          <a:xfrm>
            <a:off x="359321" y="6572784"/>
            <a:ext cx="3043303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2019-2020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BC84A56-2614-0BDD-0DC0-544271024D7F}"/>
              </a:ext>
            </a:extLst>
          </p:cNvPr>
          <p:cNvSpPr txBox="1"/>
          <p:nvPr/>
        </p:nvSpPr>
        <p:spPr>
          <a:xfrm>
            <a:off x="359321" y="8442684"/>
            <a:ext cx="3043303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 To ensure profitability, business-to-business marketers.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F275933-B976-A0A9-CF98-E35AA17057F0}"/>
              </a:ext>
            </a:extLst>
          </p:cNvPr>
          <p:cNvSpPr txBox="1"/>
          <p:nvPr/>
        </p:nvSpPr>
        <p:spPr>
          <a:xfrm>
            <a:off x="359321" y="8147860"/>
            <a:ext cx="3043303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2021-Now</a:t>
            </a:r>
          </a:p>
        </p:txBody>
      </p:sp>
      <p:sp>
        <p:nvSpPr>
          <p:cNvPr id="40" name="CuadroTexto 350">
            <a:extLst>
              <a:ext uri="{FF2B5EF4-FFF2-40B4-BE49-F238E27FC236}">
                <a16:creationId xmlns:a16="http://schemas.microsoft.com/office/drawing/2014/main" id="{E566FA4B-2EE5-0695-9B29-04927C41B617}"/>
              </a:ext>
            </a:extLst>
          </p:cNvPr>
          <p:cNvSpPr txBox="1"/>
          <p:nvPr/>
        </p:nvSpPr>
        <p:spPr>
          <a:xfrm>
            <a:off x="3602048" y="7688811"/>
            <a:ext cx="2771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Professional Skills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357985-29EB-6919-4967-C5ABAB449054}"/>
              </a:ext>
            </a:extLst>
          </p:cNvPr>
          <p:cNvGrpSpPr/>
          <p:nvPr/>
        </p:nvGrpSpPr>
        <p:grpSpPr>
          <a:xfrm>
            <a:off x="3532230" y="8118085"/>
            <a:ext cx="3074330" cy="1273448"/>
            <a:chOff x="342311" y="8252307"/>
            <a:chExt cx="3074330" cy="1273448"/>
          </a:xfrm>
        </p:grpSpPr>
        <p:graphicFrame>
          <p:nvGraphicFramePr>
            <p:cNvPr id="47" name="Chart 46">
              <a:extLst>
                <a:ext uri="{FF2B5EF4-FFF2-40B4-BE49-F238E27FC236}">
                  <a16:creationId xmlns:a16="http://schemas.microsoft.com/office/drawing/2014/main" id="{F4C9FF4A-2CCA-8549-E975-8CBCD873559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94090485"/>
                </p:ext>
              </p:extLst>
            </p:nvPr>
          </p:nvGraphicFramePr>
          <p:xfrm>
            <a:off x="342311" y="8252307"/>
            <a:ext cx="1170244" cy="1103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48" name="Chart 47">
              <a:extLst>
                <a:ext uri="{FF2B5EF4-FFF2-40B4-BE49-F238E27FC236}">
                  <a16:creationId xmlns:a16="http://schemas.microsoft.com/office/drawing/2014/main" id="{C536D49A-B7D3-7E86-1569-E5E12A32FA33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3470890"/>
                </p:ext>
              </p:extLst>
            </p:nvPr>
          </p:nvGraphicFramePr>
          <p:xfrm>
            <a:off x="1294354" y="8252307"/>
            <a:ext cx="1170244" cy="1103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49" name="Chart 48">
              <a:extLst>
                <a:ext uri="{FF2B5EF4-FFF2-40B4-BE49-F238E27FC236}">
                  <a16:creationId xmlns:a16="http://schemas.microsoft.com/office/drawing/2014/main" id="{FA0227F1-55AE-5B5C-C203-AD774EC07D8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2416714"/>
                </p:ext>
              </p:extLst>
            </p:nvPr>
          </p:nvGraphicFramePr>
          <p:xfrm>
            <a:off x="2246397" y="8252307"/>
            <a:ext cx="1170244" cy="110326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4BB08CC-A1D6-6942-BEEF-6400B7DFCD8C}"/>
                </a:ext>
              </a:extLst>
            </p:cNvPr>
            <p:cNvSpPr txBox="1"/>
            <p:nvPr/>
          </p:nvSpPr>
          <p:spPr>
            <a:xfrm>
              <a:off x="377888" y="9264145"/>
              <a:ext cx="10990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Creative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962A22A-B0A9-5687-B957-137334376691}"/>
                </a:ext>
              </a:extLst>
            </p:cNvPr>
            <p:cNvSpPr txBox="1"/>
            <p:nvPr/>
          </p:nvSpPr>
          <p:spPr>
            <a:xfrm>
              <a:off x="1329931" y="9264145"/>
              <a:ext cx="10990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Presentation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B8E3764-575E-9665-3A78-1A9D1DFD6C35}"/>
                </a:ext>
              </a:extLst>
            </p:cNvPr>
            <p:cNvSpPr txBox="1"/>
            <p:nvPr/>
          </p:nvSpPr>
          <p:spPr>
            <a:xfrm>
              <a:off x="2281973" y="9264145"/>
              <a:ext cx="10990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Marketing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2643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1">
      <a:dk1>
        <a:srgbClr val="7B7C7F"/>
      </a:dk1>
      <a:lt1>
        <a:srgbClr val="FFFFFF"/>
      </a:lt1>
      <a:dk2>
        <a:srgbClr val="001F5E"/>
      </a:dk2>
      <a:lt2>
        <a:srgbClr val="FEFFFF"/>
      </a:lt2>
      <a:accent1>
        <a:srgbClr val="E6534D"/>
      </a:accent1>
      <a:accent2>
        <a:srgbClr val="F2C467"/>
      </a:accent2>
      <a:accent3>
        <a:srgbClr val="18A097"/>
      </a:accent3>
      <a:accent4>
        <a:srgbClr val="E6534D"/>
      </a:accent4>
      <a:accent5>
        <a:srgbClr val="F2C467"/>
      </a:accent5>
      <a:accent6>
        <a:srgbClr val="E2EBF0"/>
      </a:accent6>
      <a:hlink>
        <a:srgbClr val="367FFC"/>
      </a:hlink>
      <a:folHlink>
        <a:srgbClr val="8661C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11649</TotalTime>
  <Words>150</Words>
  <Application>Microsoft Macintosh PowerPoint</Application>
  <PresentationFormat>A4 (210 x 297 mm)</PresentationFormat>
  <Paragraphs>27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Rubik</vt:lpstr>
      <vt:lpstr>Rubik Light</vt:lpstr>
      <vt:lpstr>Rubik Medium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1495</cp:revision>
  <dcterms:created xsi:type="dcterms:W3CDTF">2020-05-04T13:20:50Z</dcterms:created>
  <dcterms:modified xsi:type="dcterms:W3CDTF">2023-02-13T16:52:19Z</dcterms:modified>
</cp:coreProperties>
</file>