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54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DD0-734B-9AAE-F0C106663FFD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D0-734B-9AAE-F0C106663FF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D0-734B-9AAE-F0C106663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966-174B-8E0D-C20D5BAD3288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966-174B-8E0D-C20D5BAD328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3.9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66-174B-8E0D-C20D5BAD3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A1-B049-934C-B5DD47DCA2D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4A1-B049-934C-B5DD47DCA2D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A1-B049-934C-B5DD47DCA2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7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FC5F2F-F46D-73E0-6690-75D494BC67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56025" y="0"/>
            <a:ext cx="3101975" cy="9906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Marcador de posición de imagen 12">
            <a:extLst>
              <a:ext uri="{FF2B5EF4-FFF2-40B4-BE49-F238E27FC236}">
                <a16:creationId xmlns:a16="http://schemas.microsoft.com/office/drawing/2014/main" id="{6817A080-913F-2448-61C0-734F4BD20F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51" b="51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277B16-1445-BCC4-7106-73E17BC3C026}"/>
              </a:ext>
            </a:extLst>
          </p:cNvPr>
          <p:cNvSpPr/>
          <p:nvPr/>
        </p:nvSpPr>
        <p:spPr>
          <a:xfrm>
            <a:off x="3752882" y="5888"/>
            <a:ext cx="3088433" cy="99060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22000">
                <a:schemeClr val="tx2">
                  <a:alpha val="8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A09A7-4B0C-7567-8A19-AF51B49DA438}"/>
              </a:ext>
            </a:extLst>
          </p:cNvPr>
          <p:cNvSpPr txBox="1"/>
          <p:nvPr/>
        </p:nvSpPr>
        <p:spPr>
          <a:xfrm>
            <a:off x="377889" y="3628939"/>
            <a:ext cx="3088432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Creating content that’s relevant and interesting to your target audience can help you generate new leads by capturing their interest and building trust.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6960D4-FF17-D642-9EB0-EE1EDCEA1BD6}"/>
              </a:ext>
            </a:extLst>
          </p:cNvPr>
          <p:cNvSpPr txBox="1"/>
          <p:nvPr/>
        </p:nvSpPr>
        <p:spPr>
          <a:xfrm>
            <a:off x="377889" y="3334115"/>
            <a:ext cx="3088432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2017-2019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2311C8-6574-E1F0-E7B1-13C43C7EBE26}"/>
              </a:ext>
            </a:extLst>
          </p:cNvPr>
          <p:cNvSpPr txBox="1"/>
          <p:nvPr/>
        </p:nvSpPr>
        <p:spPr>
          <a:xfrm>
            <a:off x="377889" y="5100412"/>
            <a:ext cx="3088432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From articles to infographics to eBooks and even videos, you should showcase your expertise, differentiation and brand values to attract potential customers.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E80077-7B3D-F099-1651-AF31FD2BF987}"/>
              </a:ext>
            </a:extLst>
          </p:cNvPr>
          <p:cNvSpPr txBox="1"/>
          <p:nvPr/>
        </p:nvSpPr>
        <p:spPr>
          <a:xfrm>
            <a:off x="377889" y="4805588"/>
            <a:ext cx="3088432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2019-2020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6EAA14-9C8F-A5F4-0960-55916ED15475}"/>
              </a:ext>
            </a:extLst>
          </p:cNvPr>
          <p:cNvSpPr txBox="1"/>
          <p:nvPr/>
        </p:nvSpPr>
        <p:spPr>
          <a:xfrm>
            <a:off x="377888" y="6596045"/>
            <a:ext cx="3088432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It can also help increase your close ratio by building your brand, answering customer questions and providing reasons why prospects should choose.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E89B6B-9E6A-A25F-73D8-76996652E3DE}"/>
              </a:ext>
            </a:extLst>
          </p:cNvPr>
          <p:cNvSpPr txBox="1"/>
          <p:nvPr/>
        </p:nvSpPr>
        <p:spPr>
          <a:xfrm>
            <a:off x="377888" y="6301221"/>
            <a:ext cx="3088432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2021-Now</a:t>
            </a:r>
          </a:p>
        </p:txBody>
      </p:sp>
      <p:sp>
        <p:nvSpPr>
          <p:cNvPr id="12" name="CuadroTexto 350">
            <a:extLst>
              <a:ext uri="{FF2B5EF4-FFF2-40B4-BE49-F238E27FC236}">
                <a16:creationId xmlns:a16="http://schemas.microsoft.com/office/drawing/2014/main" id="{BE3B3819-3346-3683-C8E9-6F3512CC9100}"/>
              </a:ext>
            </a:extLst>
          </p:cNvPr>
          <p:cNvSpPr txBox="1"/>
          <p:nvPr/>
        </p:nvSpPr>
        <p:spPr>
          <a:xfrm>
            <a:off x="377889" y="2931726"/>
            <a:ext cx="308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 Experience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B34D92F-9393-2A72-59E3-C67A0A9D9866}"/>
              </a:ext>
            </a:extLst>
          </p:cNvPr>
          <p:cNvGrpSpPr/>
          <p:nvPr/>
        </p:nvGrpSpPr>
        <p:grpSpPr>
          <a:xfrm>
            <a:off x="377888" y="785626"/>
            <a:ext cx="3051110" cy="521552"/>
            <a:chOff x="377888" y="1060527"/>
            <a:chExt cx="3051110" cy="52155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1EF4927-B878-0578-D9F5-07078897D855}"/>
                </a:ext>
              </a:extLst>
            </p:cNvPr>
            <p:cNvSpPr txBox="1"/>
            <p:nvPr/>
          </p:nvSpPr>
          <p:spPr>
            <a:xfrm>
              <a:off x="377888" y="1287255"/>
              <a:ext cx="30511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Business Marketing, (2012-2016)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D9AA22A-33D7-2B17-C7F2-8D54DBBBA5C5}"/>
                </a:ext>
              </a:extLst>
            </p:cNvPr>
            <p:cNvSpPr txBox="1"/>
            <p:nvPr/>
          </p:nvSpPr>
          <p:spPr>
            <a:xfrm>
              <a:off x="377888" y="1060527"/>
              <a:ext cx="30511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tx2"/>
                  </a:solidFill>
                  <a:latin typeface="Rubik Medium" pitchFamily="2" charset="-79"/>
                  <a:ea typeface="Lato Light" panose="020F0502020204030203" pitchFamily="34" charset="0"/>
                  <a:cs typeface="Rubik Medium" pitchFamily="2" charset="-79"/>
                </a:rPr>
                <a:t>Texas University</a:t>
              </a:r>
            </a:p>
          </p:txBody>
        </p:sp>
      </p:grpSp>
      <p:sp>
        <p:nvSpPr>
          <p:cNvPr id="19" name="CuadroTexto 350">
            <a:extLst>
              <a:ext uri="{FF2B5EF4-FFF2-40B4-BE49-F238E27FC236}">
                <a16:creationId xmlns:a16="http://schemas.microsoft.com/office/drawing/2014/main" id="{E50C44E5-9290-3932-8CE5-88773D258AF2}"/>
              </a:ext>
            </a:extLst>
          </p:cNvPr>
          <p:cNvSpPr txBox="1"/>
          <p:nvPr/>
        </p:nvSpPr>
        <p:spPr>
          <a:xfrm>
            <a:off x="377888" y="398165"/>
            <a:ext cx="3051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7B2438-CC3E-8467-BB7D-35B5058BD3C1}"/>
              </a:ext>
            </a:extLst>
          </p:cNvPr>
          <p:cNvGrpSpPr/>
          <p:nvPr/>
        </p:nvGrpSpPr>
        <p:grpSpPr>
          <a:xfrm>
            <a:off x="377888" y="1395226"/>
            <a:ext cx="3051110" cy="521552"/>
            <a:chOff x="377888" y="1060527"/>
            <a:chExt cx="3051110" cy="52155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9F820C8-C4B6-4EFD-9394-D85513DC6396}"/>
                </a:ext>
              </a:extLst>
            </p:cNvPr>
            <p:cNvSpPr txBox="1"/>
            <p:nvPr/>
          </p:nvSpPr>
          <p:spPr>
            <a:xfrm>
              <a:off x="377888" y="1287255"/>
              <a:ext cx="30511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Marketing, (2017-2018)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C737A3E-64B5-3B78-BCA5-F708C8611BBF}"/>
                </a:ext>
              </a:extLst>
            </p:cNvPr>
            <p:cNvSpPr txBox="1"/>
            <p:nvPr/>
          </p:nvSpPr>
          <p:spPr>
            <a:xfrm>
              <a:off x="377888" y="1060527"/>
              <a:ext cx="30511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tx2"/>
                  </a:solidFill>
                  <a:latin typeface="Rubik Medium" pitchFamily="2" charset="-79"/>
                  <a:ea typeface="Lato Light" panose="020F0502020204030203" pitchFamily="34" charset="0"/>
                  <a:cs typeface="Rubik Medium" pitchFamily="2" charset="-79"/>
                </a:rPr>
                <a:t>Canada Master University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4615CA9-3B19-ED8B-8FC3-3EA79EE63FE8}"/>
              </a:ext>
            </a:extLst>
          </p:cNvPr>
          <p:cNvGrpSpPr/>
          <p:nvPr/>
        </p:nvGrpSpPr>
        <p:grpSpPr>
          <a:xfrm>
            <a:off x="377888" y="1984649"/>
            <a:ext cx="3051110" cy="521552"/>
            <a:chOff x="377888" y="1060527"/>
            <a:chExt cx="3051110" cy="52155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B06F58D-FBBA-B8BF-AC6D-22799A2DCA86}"/>
                </a:ext>
              </a:extLst>
            </p:cNvPr>
            <p:cNvSpPr txBox="1"/>
            <p:nvPr/>
          </p:nvSpPr>
          <p:spPr>
            <a:xfrm>
              <a:off x="377888" y="1287255"/>
              <a:ext cx="30511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Marketing, (2021-2022)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4D20B14-4816-9A86-93E6-B3240F5E85EC}"/>
                </a:ext>
              </a:extLst>
            </p:cNvPr>
            <p:cNvSpPr txBox="1"/>
            <p:nvPr/>
          </p:nvSpPr>
          <p:spPr>
            <a:xfrm>
              <a:off x="377888" y="1060527"/>
              <a:ext cx="305111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tx2"/>
                  </a:solidFill>
                  <a:latin typeface="Rubik Medium" pitchFamily="2" charset="-79"/>
                  <a:ea typeface="Lato Light" panose="020F0502020204030203" pitchFamily="34" charset="0"/>
                  <a:cs typeface="Rubik Medium" pitchFamily="2" charset="-79"/>
                </a:rPr>
                <a:t>Spain University</a:t>
              </a:r>
            </a:p>
          </p:txBody>
        </p:sp>
      </p:grpSp>
      <p:sp>
        <p:nvSpPr>
          <p:cNvPr id="27" name="CuadroTexto 350">
            <a:extLst>
              <a:ext uri="{FF2B5EF4-FFF2-40B4-BE49-F238E27FC236}">
                <a16:creationId xmlns:a16="http://schemas.microsoft.com/office/drawing/2014/main" id="{65FD2271-8931-054F-9127-E1114225AE74}"/>
              </a:ext>
            </a:extLst>
          </p:cNvPr>
          <p:cNvSpPr txBox="1"/>
          <p:nvPr/>
        </p:nvSpPr>
        <p:spPr>
          <a:xfrm>
            <a:off x="377889" y="7952028"/>
            <a:ext cx="308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Skills</a:t>
            </a:r>
          </a:p>
        </p:txBody>
      </p:sp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9C7283CF-3423-CBCB-0394-ECB41D9F68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1349424"/>
              </p:ext>
            </p:extLst>
          </p:nvPr>
        </p:nvGraphicFramePr>
        <p:xfrm>
          <a:off x="342311" y="8252307"/>
          <a:ext cx="1170244" cy="110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9" name="Chart 28">
            <a:extLst>
              <a:ext uri="{FF2B5EF4-FFF2-40B4-BE49-F238E27FC236}">
                <a16:creationId xmlns:a16="http://schemas.microsoft.com/office/drawing/2014/main" id="{D15446F8-BAD0-C81A-477C-BC49DF8E0D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8326577"/>
              </p:ext>
            </p:extLst>
          </p:nvPr>
        </p:nvGraphicFramePr>
        <p:xfrm>
          <a:off x="1294354" y="8252307"/>
          <a:ext cx="1170244" cy="110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Chart 29">
            <a:extLst>
              <a:ext uri="{FF2B5EF4-FFF2-40B4-BE49-F238E27FC236}">
                <a16:creationId xmlns:a16="http://schemas.microsoft.com/office/drawing/2014/main" id="{9796D9E4-3422-0219-D01F-2C667A38AE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966903"/>
              </p:ext>
            </p:extLst>
          </p:nvPr>
        </p:nvGraphicFramePr>
        <p:xfrm>
          <a:off x="2246397" y="8252307"/>
          <a:ext cx="1170244" cy="1103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69B020F3-4502-5D9D-2E87-2EEB8C360466}"/>
              </a:ext>
            </a:extLst>
          </p:cNvPr>
          <p:cNvSpPr txBox="1"/>
          <p:nvPr/>
        </p:nvSpPr>
        <p:spPr>
          <a:xfrm>
            <a:off x="377888" y="9264145"/>
            <a:ext cx="1099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Creative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3F8C4A-4E32-0C0A-7BF0-D46C6BB87B4F}"/>
              </a:ext>
            </a:extLst>
          </p:cNvPr>
          <p:cNvSpPr txBox="1"/>
          <p:nvPr/>
        </p:nvSpPr>
        <p:spPr>
          <a:xfrm>
            <a:off x="1329931" y="9264145"/>
            <a:ext cx="1099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Presentation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B18BAE-DBA3-C3B1-5BB9-395976DFF5D0}"/>
              </a:ext>
            </a:extLst>
          </p:cNvPr>
          <p:cNvSpPr txBox="1"/>
          <p:nvPr/>
        </p:nvSpPr>
        <p:spPr>
          <a:xfrm>
            <a:off x="2281973" y="9264145"/>
            <a:ext cx="1099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11956B7-BD21-C083-C80E-5D1EFD3C285B}"/>
              </a:ext>
            </a:extLst>
          </p:cNvPr>
          <p:cNvGrpSpPr/>
          <p:nvPr/>
        </p:nvGrpSpPr>
        <p:grpSpPr>
          <a:xfrm>
            <a:off x="4231384" y="398165"/>
            <a:ext cx="2164798" cy="2682745"/>
            <a:chOff x="4315314" y="596048"/>
            <a:chExt cx="2164798" cy="2682745"/>
          </a:xfrm>
        </p:grpSpPr>
        <p:sp>
          <p:nvSpPr>
            <p:cNvPr id="35" name="CuadroTexto 350">
              <a:extLst>
                <a:ext uri="{FF2B5EF4-FFF2-40B4-BE49-F238E27FC236}">
                  <a16:creationId xmlns:a16="http://schemas.microsoft.com/office/drawing/2014/main" id="{88A19F2B-7E16-A2C3-D00A-31E13D13E06A}"/>
                </a:ext>
              </a:extLst>
            </p:cNvPr>
            <p:cNvSpPr txBox="1"/>
            <p:nvPr/>
          </p:nvSpPr>
          <p:spPr>
            <a:xfrm>
              <a:off x="4315314" y="596048"/>
              <a:ext cx="216479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640"/>
                </a:lnSpc>
              </a:pPr>
              <a:r>
                <a:rPr lang="en-US" sz="3200" dirty="0">
                  <a:solidFill>
                    <a:schemeClr val="bg2"/>
                  </a:solidFill>
                  <a:latin typeface="Rubik Medium" pitchFamily="2" charset="-79"/>
                  <a:ea typeface="Lato Heavy" charset="0"/>
                  <a:cs typeface="Rubik Medium" pitchFamily="2" charset="-79"/>
                </a:rPr>
                <a:t>John Anderson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1E5F6F1-F1D9-E35C-DA90-0251CC488C46}"/>
                </a:ext>
              </a:extLst>
            </p:cNvPr>
            <p:cNvSpPr txBox="1"/>
            <p:nvPr/>
          </p:nvSpPr>
          <p:spPr>
            <a:xfrm>
              <a:off x="4315314" y="2329944"/>
              <a:ext cx="2164798" cy="948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Business marketing professionals must acquire general marketing and customer service skills.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00F470-E627-8355-C9A6-09021A0029CA}"/>
                </a:ext>
              </a:extLst>
            </p:cNvPr>
            <p:cNvSpPr txBox="1"/>
            <p:nvPr/>
          </p:nvSpPr>
          <p:spPr>
            <a:xfrm>
              <a:off x="4315314" y="1611711"/>
              <a:ext cx="2164798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bg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Marketing CEO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5C736F1B-4A93-0985-28B8-0EC6BB28156D}"/>
              </a:ext>
            </a:extLst>
          </p:cNvPr>
          <p:cNvSpPr txBox="1"/>
          <p:nvPr/>
        </p:nvSpPr>
        <p:spPr>
          <a:xfrm>
            <a:off x="4681456" y="8098878"/>
            <a:ext cx="2020409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A4C4383-E06C-F868-F557-D3F2A56FCDA7}"/>
              </a:ext>
            </a:extLst>
          </p:cNvPr>
          <p:cNvSpPr txBox="1"/>
          <p:nvPr/>
        </p:nvSpPr>
        <p:spPr>
          <a:xfrm>
            <a:off x="4681456" y="8546940"/>
            <a:ext cx="2020409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6F8FD0-2A69-727D-8273-0EB9F61F776C}"/>
              </a:ext>
            </a:extLst>
          </p:cNvPr>
          <p:cNvSpPr txBox="1"/>
          <p:nvPr/>
        </p:nvSpPr>
        <p:spPr>
          <a:xfrm>
            <a:off x="4681456" y="8995002"/>
            <a:ext cx="2020409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 City, State, Country 12345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EBC2390-976A-B295-0E61-E8A2FDEE2883}"/>
              </a:ext>
            </a:extLst>
          </p:cNvPr>
          <p:cNvSpPr/>
          <p:nvPr/>
        </p:nvSpPr>
        <p:spPr>
          <a:xfrm>
            <a:off x="4323517" y="8124303"/>
            <a:ext cx="262914" cy="2629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35A4845B-DFAC-E568-31C9-280538D58A23}"/>
              </a:ext>
            </a:extLst>
          </p:cNvPr>
          <p:cNvSpPr/>
          <p:nvPr/>
        </p:nvSpPr>
        <p:spPr>
          <a:xfrm>
            <a:off x="4394796" y="8195567"/>
            <a:ext cx="120356" cy="120386"/>
          </a:xfrm>
          <a:custGeom>
            <a:avLst/>
            <a:gdLst>
              <a:gd name="connsiteX0" fmla="*/ 2118401 w 2166363"/>
              <a:gd name="connsiteY0" fmla="*/ 1615985 h 2166908"/>
              <a:gd name="connsiteX1" fmla="*/ 1819888 w 2166363"/>
              <a:gd name="connsiteY1" fmla="*/ 1367859 h 2166908"/>
              <a:gd name="connsiteX2" fmla="*/ 1288869 w 2166363"/>
              <a:gd name="connsiteY2" fmla="*/ 1608270 h 2166908"/>
              <a:gd name="connsiteX3" fmla="*/ 875579 w 2166363"/>
              <a:gd name="connsiteY3" fmla="*/ 1290802 h 2166908"/>
              <a:gd name="connsiteX4" fmla="*/ 558111 w 2166363"/>
              <a:gd name="connsiteY4" fmla="*/ 877512 h 2166908"/>
              <a:gd name="connsiteX5" fmla="*/ 798522 w 2166363"/>
              <a:gd name="connsiteY5" fmla="*/ 346493 h 2166908"/>
              <a:gd name="connsiteX6" fmla="*/ 550872 w 2166363"/>
              <a:gd name="connsiteY6" fmla="*/ 47980 h 2166908"/>
              <a:gd name="connsiteX7" fmla="*/ 566779 w 2166363"/>
              <a:gd name="connsiteY7" fmla="*/ 1566169 h 2166908"/>
              <a:gd name="connsiteX8" fmla="*/ 583733 w 2166363"/>
              <a:gd name="connsiteY8" fmla="*/ 1583029 h 2166908"/>
              <a:gd name="connsiteX9" fmla="*/ 600688 w 2166363"/>
              <a:gd name="connsiteY9" fmla="*/ 1600078 h 2166908"/>
              <a:gd name="connsiteX10" fmla="*/ 2118401 w 2166363"/>
              <a:gd name="connsiteY10" fmla="*/ 1615985 h 216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363" h="2166908">
                <a:moveTo>
                  <a:pt x="2118401" y="1615985"/>
                </a:moveTo>
                <a:lnTo>
                  <a:pt x="1819888" y="1367859"/>
                </a:lnTo>
                <a:cubicBezTo>
                  <a:pt x="1629388" y="1177359"/>
                  <a:pt x="1289822" y="1607318"/>
                  <a:pt x="1288869" y="1608270"/>
                </a:cubicBezTo>
                <a:cubicBezTo>
                  <a:pt x="1262390" y="1634654"/>
                  <a:pt x="1049601" y="1464728"/>
                  <a:pt x="875579" y="1290802"/>
                </a:cubicBezTo>
                <a:cubicBezTo>
                  <a:pt x="701558" y="1116875"/>
                  <a:pt x="531727" y="903992"/>
                  <a:pt x="558111" y="877512"/>
                </a:cubicBezTo>
                <a:cubicBezTo>
                  <a:pt x="559159" y="876560"/>
                  <a:pt x="989117" y="537089"/>
                  <a:pt x="798522" y="346493"/>
                </a:cubicBezTo>
                <a:lnTo>
                  <a:pt x="550872" y="47980"/>
                </a:lnTo>
                <a:cubicBezTo>
                  <a:pt x="283505" y="-185002"/>
                  <a:pt x="-550980" y="448030"/>
                  <a:pt x="566779" y="1566169"/>
                </a:cubicBezTo>
                <a:lnTo>
                  <a:pt x="583733" y="1583029"/>
                </a:lnTo>
                <a:lnTo>
                  <a:pt x="600688" y="1600078"/>
                </a:lnTo>
                <a:cubicBezTo>
                  <a:pt x="1717970" y="2717837"/>
                  <a:pt x="2351383" y="1883543"/>
                  <a:pt x="2118401" y="161598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871F09-157A-1E94-4A65-61925222D85E}"/>
              </a:ext>
            </a:extLst>
          </p:cNvPr>
          <p:cNvSpPr/>
          <p:nvPr/>
        </p:nvSpPr>
        <p:spPr>
          <a:xfrm>
            <a:off x="4324358" y="8583571"/>
            <a:ext cx="262914" cy="2629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46" name="Graphic 12">
            <a:extLst>
              <a:ext uri="{FF2B5EF4-FFF2-40B4-BE49-F238E27FC236}">
                <a16:creationId xmlns:a16="http://schemas.microsoft.com/office/drawing/2014/main" id="{C13AA9B9-4183-D1A1-9B7E-19588583E8F0}"/>
              </a:ext>
            </a:extLst>
          </p:cNvPr>
          <p:cNvGrpSpPr/>
          <p:nvPr/>
        </p:nvGrpSpPr>
        <p:grpSpPr>
          <a:xfrm>
            <a:off x="4397436" y="8671826"/>
            <a:ext cx="116761" cy="86403"/>
            <a:chOff x="2328576" y="4138612"/>
            <a:chExt cx="2200846" cy="1628678"/>
          </a:xfrm>
          <a:solidFill>
            <a:schemeClr val="bg1"/>
          </a:solidFill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AD34ADE-6704-2663-DF45-55ADB1666017}"/>
                </a:ext>
              </a:extLst>
            </p:cNvPr>
            <p:cNvSpPr/>
            <p:nvPr/>
          </p:nvSpPr>
          <p:spPr>
            <a:xfrm>
              <a:off x="2361914" y="4138612"/>
              <a:ext cx="2133885" cy="778018"/>
            </a:xfrm>
            <a:custGeom>
              <a:avLst/>
              <a:gdLst>
                <a:gd name="connsiteX0" fmla="*/ 1977009 w 2133885"/>
                <a:gd name="connsiteY0" fmla="*/ 0 h 778018"/>
                <a:gd name="connsiteX1" fmla="*/ 157163 w 2133885"/>
                <a:gd name="connsiteY1" fmla="*/ 0 h 778018"/>
                <a:gd name="connsiteX2" fmla="*/ 0 w 2133885"/>
                <a:gd name="connsiteY2" fmla="*/ 82963 h 778018"/>
                <a:gd name="connsiteX3" fmla="*/ 909828 w 2133885"/>
                <a:gd name="connsiteY3" fmla="*/ 728091 h 778018"/>
                <a:gd name="connsiteX4" fmla="*/ 1224153 w 2133885"/>
                <a:gd name="connsiteY4" fmla="*/ 728091 h 778018"/>
                <a:gd name="connsiteX5" fmla="*/ 2133886 w 2133885"/>
                <a:gd name="connsiteY5" fmla="*/ 82963 h 778018"/>
                <a:gd name="connsiteX6" fmla="*/ 1977009 w 2133885"/>
                <a:gd name="connsiteY6" fmla="*/ 0 h 778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885" h="778018">
                  <a:moveTo>
                    <a:pt x="1977009" y="0"/>
                  </a:moveTo>
                  <a:lnTo>
                    <a:pt x="157163" y="0"/>
                  </a:lnTo>
                  <a:cubicBezTo>
                    <a:pt x="94297" y="29"/>
                    <a:pt x="35490" y="31070"/>
                    <a:pt x="0" y="82963"/>
                  </a:cubicBezTo>
                  <a:lnTo>
                    <a:pt x="909828" y="728091"/>
                  </a:lnTo>
                  <a:cubicBezTo>
                    <a:pt x="1004030" y="794661"/>
                    <a:pt x="1129951" y="794661"/>
                    <a:pt x="1224153" y="728091"/>
                  </a:cubicBezTo>
                  <a:lnTo>
                    <a:pt x="2133886" y="82963"/>
                  </a:lnTo>
                  <a:cubicBezTo>
                    <a:pt x="2098453" y="31156"/>
                    <a:pt x="2039779" y="124"/>
                    <a:pt x="197700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A679E6ED-F2FB-2317-A571-E4413F24AB70}"/>
                </a:ext>
              </a:extLst>
            </p:cNvPr>
            <p:cNvSpPr/>
            <p:nvPr/>
          </p:nvSpPr>
          <p:spPr>
            <a:xfrm>
              <a:off x="2328576" y="4364640"/>
              <a:ext cx="2200846" cy="1402651"/>
            </a:xfrm>
            <a:custGeom>
              <a:avLst/>
              <a:gdLst>
                <a:gd name="connsiteX0" fmla="*/ 1336262 w 2200846"/>
                <a:gd name="connsiteY0" fmla="*/ 612934 h 1402651"/>
                <a:gd name="connsiteX1" fmla="*/ 864489 w 2200846"/>
                <a:gd name="connsiteY1" fmla="*/ 612934 h 1402651"/>
                <a:gd name="connsiteX2" fmla="*/ 0 w 2200846"/>
                <a:gd name="connsiteY2" fmla="*/ 0 h 1402651"/>
                <a:gd name="connsiteX3" fmla="*/ 0 w 2200846"/>
                <a:gd name="connsiteY3" fmla="*/ 1212152 h 1402651"/>
                <a:gd name="connsiteX4" fmla="*/ 190500 w 2200846"/>
                <a:gd name="connsiteY4" fmla="*/ 1402652 h 1402651"/>
                <a:gd name="connsiteX5" fmla="*/ 2010347 w 2200846"/>
                <a:gd name="connsiteY5" fmla="*/ 1402652 h 1402651"/>
                <a:gd name="connsiteX6" fmla="*/ 2200847 w 2200846"/>
                <a:gd name="connsiteY6" fmla="*/ 1212152 h 1402651"/>
                <a:gd name="connsiteX7" fmla="*/ 2200847 w 2200846"/>
                <a:gd name="connsiteY7" fmla="*/ 0 h 1402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846" h="1402651">
                  <a:moveTo>
                    <a:pt x="1336262" y="612934"/>
                  </a:moveTo>
                  <a:cubicBezTo>
                    <a:pt x="1194921" y="712994"/>
                    <a:pt x="1005830" y="712994"/>
                    <a:pt x="864489" y="612934"/>
                  </a:cubicBezTo>
                  <a:lnTo>
                    <a:pt x="0" y="0"/>
                  </a:lnTo>
                  <a:lnTo>
                    <a:pt x="0" y="1212152"/>
                  </a:lnTo>
                  <a:cubicBezTo>
                    <a:pt x="0" y="1317365"/>
                    <a:pt x="85287" y="1402652"/>
                    <a:pt x="190500" y="1402652"/>
                  </a:cubicBezTo>
                  <a:lnTo>
                    <a:pt x="2010347" y="1402652"/>
                  </a:lnTo>
                  <a:cubicBezTo>
                    <a:pt x="2115560" y="1402652"/>
                    <a:pt x="2200847" y="1317365"/>
                    <a:pt x="2200847" y="1212152"/>
                  </a:cubicBezTo>
                  <a:lnTo>
                    <a:pt x="220084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BD2D0507-9647-EFC7-0262-FA30C5DC1F85}"/>
              </a:ext>
            </a:extLst>
          </p:cNvPr>
          <p:cNvSpPr/>
          <p:nvPr/>
        </p:nvSpPr>
        <p:spPr>
          <a:xfrm>
            <a:off x="4329789" y="9027015"/>
            <a:ext cx="262914" cy="2629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0" name="Graphic 27">
            <a:extLst>
              <a:ext uri="{FF2B5EF4-FFF2-40B4-BE49-F238E27FC236}">
                <a16:creationId xmlns:a16="http://schemas.microsoft.com/office/drawing/2014/main" id="{40A23C45-E5B5-3A73-F19D-BF3A905C2C63}"/>
              </a:ext>
            </a:extLst>
          </p:cNvPr>
          <p:cNvSpPr/>
          <p:nvPr/>
        </p:nvSpPr>
        <p:spPr>
          <a:xfrm>
            <a:off x="4420030" y="9096652"/>
            <a:ext cx="82432" cy="123648"/>
          </a:xfrm>
          <a:custGeom>
            <a:avLst/>
            <a:gdLst>
              <a:gd name="connsiteX0" fmla="*/ 1625603 w 3251206"/>
              <a:gd name="connsiteY0" fmla="*/ 0 h 4876800"/>
              <a:gd name="connsiteX1" fmla="*/ 0 w 3251206"/>
              <a:gd name="connsiteY1" fmla="*/ 1625603 h 4876800"/>
              <a:gd name="connsiteX2" fmla="*/ 195167 w 3251206"/>
              <a:gd name="connsiteY2" fmla="*/ 2398119 h 4876800"/>
              <a:gd name="connsiteX3" fmla="*/ 1536706 w 3251206"/>
              <a:gd name="connsiteY3" fmla="*/ 4824413 h 4876800"/>
              <a:gd name="connsiteX4" fmla="*/ 1625603 w 3251206"/>
              <a:gd name="connsiteY4" fmla="*/ 4876800 h 4876800"/>
              <a:gd name="connsiteX5" fmla="*/ 1714500 w 3251206"/>
              <a:gd name="connsiteY5" fmla="*/ 4824413 h 4876800"/>
              <a:gd name="connsiteX6" fmla="*/ 3056535 w 3251206"/>
              <a:gd name="connsiteY6" fmla="*/ 2397319 h 4876800"/>
              <a:gd name="connsiteX7" fmla="*/ 3251206 w 3251206"/>
              <a:gd name="connsiteY7" fmla="*/ 1625594 h 4876800"/>
              <a:gd name="connsiteX8" fmla="*/ 1625603 w 3251206"/>
              <a:gd name="connsiteY8" fmla="*/ 0 h 4876800"/>
              <a:gd name="connsiteX9" fmla="*/ 1625603 w 3251206"/>
              <a:gd name="connsiteY9" fmla="*/ 2438400 h 4876800"/>
              <a:gd name="connsiteX10" fmla="*/ 812806 w 3251206"/>
              <a:gd name="connsiteY10" fmla="*/ 1625603 h 4876800"/>
              <a:gd name="connsiteX11" fmla="*/ 1625603 w 3251206"/>
              <a:gd name="connsiteY11" fmla="*/ 812806 h 4876800"/>
              <a:gd name="connsiteX12" fmla="*/ 2438400 w 3251206"/>
              <a:gd name="connsiteY12" fmla="*/ 1625603 h 4876800"/>
              <a:gd name="connsiteX13" fmla="*/ 1625603 w 3251206"/>
              <a:gd name="connsiteY13" fmla="*/ 24384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51206" h="4876800">
                <a:moveTo>
                  <a:pt x="1625603" y="0"/>
                </a:moveTo>
                <a:cubicBezTo>
                  <a:pt x="729263" y="0"/>
                  <a:pt x="0" y="729263"/>
                  <a:pt x="0" y="1625603"/>
                </a:cubicBezTo>
                <a:cubicBezTo>
                  <a:pt x="0" y="1894685"/>
                  <a:pt x="67275" y="2161480"/>
                  <a:pt x="195167" y="2398119"/>
                </a:cubicBezTo>
                <a:lnTo>
                  <a:pt x="1536706" y="4824413"/>
                </a:lnTo>
                <a:cubicBezTo>
                  <a:pt x="1554566" y="4856760"/>
                  <a:pt x="1588599" y="4876800"/>
                  <a:pt x="1625603" y="4876800"/>
                </a:cubicBezTo>
                <a:cubicBezTo>
                  <a:pt x="1662608" y="4876800"/>
                  <a:pt x="1696641" y="4856760"/>
                  <a:pt x="1714500" y="4824413"/>
                </a:cubicBezTo>
                <a:lnTo>
                  <a:pt x="3056535" y="2397319"/>
                </a:lnTo>
                <a:cubicBezTo>
                  <a:pt x="3183931" y="2161480"/>
                  <a:pt x="3251206" y="1894675"/>
                  <a:pt x="3251206" y="1625594"/>
                </a:cubicBezTo>
                <a:cubicBezTo>
                  <a:pt x="3251206" y="729263"/>
                  <a:pt x="2521944" y="0"/>
                  <a:pt x="1625603" y="0"/>
                </a:cubicBezTo>
                <a:close/>
                <a:moveTo>
                  <a:pt x="1625603" y="2438400"/>
                </a:moveTo>
                <a:cubicBezTo>
                  <a:pt x="1177433" y="2438400"/>
                  <a:pt x="812806" y="2073773"/>
                  <a:pt x="812806" y="1625603"/>
                </a:cubicBezTo>
                <a:cubicBezTo>
                  <a:pt x="812806" y="1177433"/>
                  <a:pt x="1177433" y="812806"/>
                  <a:pt x="1625603" y="812806"/>
                </a:cubicBezTo>
                <a:cubicBezTo>
                  <a:pt x="2073774" y="812806"/>
                  <a:pt x="2438400" y="1177433"/>
                  <a:pt x="2438400" y="1625603"/>
                </a:cubicBezTo>
                <a:cubicBezTo>
                  <a:pt x="2438400" y="2073773"/>
                  <a:pt x="2073774" y="2438400"/>
                  <a:pt x="1625603" y="24384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168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72">
      <a:dk1>
        <a:srgbClr val="7B7C7F"/>
      </a:dk1>
      <a:lt1>
        <a:srgbClr val="FFFFFF"/>
      </a:lt1>
      <a:dk2>
        <a:srgbClr val="000000"/>
      </a:dk2>
      <a:lt2>
        <a:srgbClr val="FEFFFE"/>
      </a:lt2>
      <a:accent1>
        <a:srgbClr val="EE555A"/>
      </a:accent1>
      <a:accent2>
        <a:srgbClr val="419CEB"/>
      </a:accent2>
      <a:accent3>
        <a:srgbClr val="E583B9"/>
      </a:accent3>
      <a:accent4>
        <a:srgbClr val="48C8AA"/>
      </a:accent4>
      <a:accent5>
        <a:srgbClr val="565EE8"/>
      </a:accent5>
      <a:accent6>
        <a:srgbClr val="E1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11637</TotalTime>
  <Words>152</Words>
  <Application>Microsoft Macintosh PowerPoint</Application>
  <PresentationFormat>A4 (210 x 297 mm)</PresentationFormat>
  <Paragraphs>25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Rubik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1496</cp:revision>
  <dcterms:created xsi:type="dcterms:W3CDTF">2020-05-04T13:20:50Z</dcterms:created>
  <dcterms:modified xsi:type="dcterms:W3CDTF">2023-02-13T16:28:18Z</dcterms:modified>
</cp:coreProperties>
</file>