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3" r:id="rId1"/>
  </p:sldMasterIdLst>
  <p:notesMasterIdLst>
    <p:notesMasterId r:id="rId3"/>
  </p:notesMasterIdLst>
  <p:sldIdLst>
    <p:sldId id="343" r:id="rId2"/>
  </p:sldIdLst>
  <p:sldSz cx="6858000" cy="9906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C6A5"/>
    <a:srgbClr val="F7A779"/>
    <a:srgbClr val="E3C0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53"/>
    <p:restoredTop sz="95865"/>
  </p:normalViewPr>
  <p:slideViewPr>
    <p:cSldViewPr snapToGrid="0" snapToObjects="1">
      <p:cViewPr varScale="1">
        <p:scale>
          <a:sx n="89" d="100"/>
          <a:sy n="89" d="100"/>
        </p:scale>
        <p:origin x="3352" y="168"/>
      </p:cViewPr>
      <p:guideLst/>
    </p:cSldViewPr>
  </p:slideViewPr>
  <p:notesTextViewPr>
    <p:cViewPr>
      <p:scale>
        <a:sx n="105" d="100"/>
        <a:sy n="105" d="100"/>
      </p:scale>
      <p:origin x="0" y="0"/>
    </p:cViewPr>
  </p:notesTextViewPr>
  <p:sorterViewPr>
    <p:cViewPr varScale="1">
      <p:scale>
        <a:sx n="96" d="100"/>
        <a:sy n="9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819824C1-3D05-2945-8CAD-B16B27066FBC}" type="datetimeFigureOut">
              <a:rPr lang="en-US" smtClean="0"/>
              <a:t>2/13/23</a:t>
            </a:fld>
            <a:endParaRPr lang="en-US"/>
          </a:p>
        </p:txBody>
      </p:sp>
      <p:sp>
        <p:nvSpPr>
          <p:cNvPr id="4" name="Slide Image Placeholder 3"/>
          <p:cNvSpPr>
            <a:spLocks noGrp="1" noRot="1" noChangeAspect="1"/>
          </p:cNvSpPr>
          <p:nvPr>
            <p:ph type="sldImg" idx="2"/>
          </p:nvPr>
        </p:nvSpPr>
        <p:spPr>
          <a:xfrm>
            <a:off x="3770313" y="857250"/>
            <a:ext cx="1603375"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BF54F874-8904-1140-9345-65A2416DE114}" type="slidenum">
              <a:rPr lang="en-US" smtClean="0"/>
              <a:t>‹Nº›</a:t>
            </a:fld>
            <a:endParaRPr lang="en-US"/>
          </a:p>
        </p:txBody>
      </p:sp>
    </p:spTree>
    <p:extLst>
      <p:ext uri="{BB962C8B-B14F-4D97-AF65-F5344CB8AC3E}">
        <p14:creationId xmlns:p14="http://schemas.microsoft.com/office/powerpoint/2010/main" val="2020839280"/>
      </p:ext>
    </p:extLst>
  </p:cSld>
  <p:clrMap bg1="lt1" tx1="dk1" bg2="lt2" tx2="dk2" accent1="accent1" accent2="accent2" accent3="accent3" accent4="accent4" accent5="accent5" accent6="accent6" hlink="hlink" folHlink="folHlink"/>
  <p:notesStyle>
    <a:lvl1pPr marL="0" algn="l" defTabSz="914263" rtl="0" eaLnBrk="1" latinLnBrk="0" hangingPunct="1">
      <a:defRPr sz="1200" kern="1200">
        <a:solidFill>
          <a:schemeClr val="tx1"/>
        </a:solidFill>
        <a:latin typeface="+mn-lt"/>
        <a:ea typeface="+mn-ea"/>
        <a:cs typeface="+mn-cs"/>
      </a:defRPr>
    </a:lvl1pPr>
    <a:lvl2pPr marL="457132" algn="l" defTabSz="914263" rtl="0" eaLnBrk="1" latinLnBrk="0" hangingPunct="1">
      <a:defRPr sz="1200" kern="1200">
        <a:solidFill>
          <a:schemeClr val="tx1"/>
        </a:solidFill>
        <a:latin typeface="+mn-lt"/>
        <a:ea typeface="+mn-ea"/>
        <a:cs typeface="+mn-cs"/>
      </a:defRPr>
    </a:lvl2pPr>
    <a:lvl3pPr marL="914263" algn="l" defTabSz="914263" rtl="0" eaLnBrk="1" latinLnBrk="0" hangingPunct="1">
      <a:defRPr sz="1200" kern="1200">
        <a:solidFill>
          <a:schemeClr val="tx1"/>
        </a:solidFill>
        <a:latin typeface="+mn-lt"/>
        <a:ea typeface="+mn-ea"/>
        <a:cs typeface="+mn-cs"/>
      </a:defRPr>
    </a:lvl3pPr>
    <a:lvl4pPr marL="1371394" algn="l" defTabSz="914263" rtl="0" eaLnBrk="1" latinLnBrk="0" hangingPunct="1">
      <a:defRPr sz="1200" kern="1200">
        <a:solidFill>
          <a:schemeClr val="tx1"/>
        </a:solidFill>
        <a:latin typeface="+mn-lt"/>
        <a:ea typeface="+mn-ea"/>
        <a:cs typeface="+mn-cs"/>
      </a:defRPr>
    </a:lvl4pPr>
    <a:lvl5pPr marL="1828526" algn="l" defTabSz="914263" rtl="0" eaLnBrk="1" latinLnBrk="0" hangingPunct="1">
      <a:defRPr sz="1200" kern="1200">
        <a:solidFill>
          <a:schemeClr val="tx1"/>
        </a:solidFill>
        <a:latin typeface="+mn-lt"/>
        <a:ea typeface="+mn-ea"/>
        <a:cs typeface="+mn-cs"/>
      </a:defRPr>
    </a:lvl5pPr>
    <a:lvl6pPr marL="2285657" algn="l" defTabSz="914263" rtl="0" eaLnBrk="1" latinLnBrk="0" hangingPunct="1">
      <a:defRPr sz="1200" kern="1200">
        <a:solidFill>
          <a:schemeClr val="tx1"/>
        </a:solidFill>
        <a:latin typeface="+mn-lt"/>
        <a:ea typeface="+mn-ea"/>
        <a:cs typeface="+mn-cs"/>
      </a:defRPr>
    </a:lvl6pPr>
    <a:lvl7pPr marL="2742788" algn="l" defTabSz="914263" rtl="0" eaLnBrk="1" latinLnBrk="0" hangingPunct="1">
      <a:defRPr sz="1200" kern="1200">
        <a:solidFill>
          <a:schemeClr val="tx1"/>
        </a:solidFill>
        <a:latin typeface="+mn-lt"/>
        <a:ea typeface="+mn-ea"/>
        <a:cs typeface="+mn-cs"/>
      </a:defRPr>
    </a:lvl7pPr>
    <a:lvl8pPr marL="3199920" algn="l" defTabSz="914263" rtl="0" eaLnBrk="1" latinLnBrk="0" hangingPunct="1">
      <a:defRPr sz="1200" kern="1200">
        <a:solidFill>
          <a:schemeClr val="tx1"/>
        </a:solidFill>
        <a:latin typeface="+mn-lt"/>
        <a:ea typeface="+mn-ea"/>
        <a:cs typeface="+mn-cs"/>
      </a:defRPr>
    </a:lvl8pPr>
    <a:lvl9pPr marL="3657051" algn="l" defTabSz="9142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54F874-8904-1140-9345-65A2416DE114}" type="slidenum">
              <a:rPr lang="en-US" smtClean="0"/>
              <a:t>1</a:t>
            </a:fld>
            <a:endParaRPr lang="en-US"/>
          </a:p>
        </p:txBody>
      </p:sp>
    </p:spTree>
    <p:extLst>
      <p:ext uri="{BB962C8B-B14F-4D97-AF65-F5344CB8AC3E}">
        <p14:creationId xmlns:p14="http://schemas.microsoft.com/office/powerpoint/2010/main" val="3748330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729C2951-1A9E-2903-6C08-7C21F310CD8F}"/>
              </a:ext>
            </a:extLst>
          </p:cNvPr>
          <p:cNvSpPr>
            <a:spLocks noGrp="1"/>
          </p:cNvSpPr>
          <p:nvPr>
            <p:ph type="pic" sz="quarter" idx="10"/>
          </p:nvPr>
        </p:nvSpPr>
        <p:spPr>
          <a:xfrm>
            <a:off x="526029" y="558798"/>
            <a:ext cx="2133604" cy="2133604"/>
          </a:xfrm>
          <a:custGeom>
            <a:avLst/>
            <a:gdLst>
              <a:gd name="connsiteX0" fmla="*/ 1066802 w 2133604"/>
              <a:gd name="connsiteY0" fmla="*/ 0 h 2133604"/>
              <a:gd name="connsiteX1" fmla="*/ 2133604 w 2133604"/>
              <a:gd name="connsiteY1" fmla="*/ 1066802 h 2133604"/>
              <a:gd name="connsiteX2" fmla="*/ 1066802 w 2133604"/>
              <a:gd name="connsiteY2" fmla="*/ 2133604 h 2133604"/>
              <a:gd name="connsiteX3" fmla="*/ 0 w 2133604"/>
              <a:gd name="connsiteY3" fmla="*/ 1066802 h 2133604"/>
              <a:gd name="connsiteX4" fmla="*/ 1066802 w 2133604"/>
              <a:gd name="connsiteY4" fmla="*/ 0 h 2133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604" h="2133604">
                <a:moveTo>
                  <a:pt x="1066802" y="0"/>
                </a:moveTo>
                <a:cubicBezTo>
                  <a:pt x="1655980" y="0"/>
                  <a:pt x="2133604" y="477624"/>
                  <a:pt x="2133604" y="1066802"/>
                </a:cubicBezTo>
                <a:cubicBezTo>
                  <a:pt x="2133604" y="1655980"/>
                  <a:pt x="1655980" y="2133604"/>
                  <a:pt x="1066802" y="2133604"/>
                </a:cubicBezTo>
                <a:cubicBezTo>
                  <a:pt x="477624" y="2133604"/>
                  <a:pt x="0" y="1655980"/>
                  <a:pt x="0" y="1066802"/>
                </a:cubicBezTo>
                <a:cubicBezTo>
                  <a:pt x="0" y="477624"/>
                  <a:pt x="477624" y="0"/>
                  <a:pt x="1066802" y="0"/>
                </a:cubicBez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2950052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D6C28C6-E2AE-1B43-BE6B-3934904A9C5D}" type="datetimeFigureOut">
              <a:rPr lang="en-US" smtClean="0"/>
              <a:t>2/13/23</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5B5AEA49-F56D-844B-96A4-0E7B5754BBC1}" type="slidenum">
              <a:rPr lang="en-US" smtClean="0"/>
              <a:t>‹Nº›</a:t>
            </a:fld>
            <a:endParaRPr lang="en-US"/>
          </a:p>
        </p:txBody>
      </p:sp>
    </p:spTree>
    <p:extLst>
      <p:ext uri="{BB962C8B-B14F-4D97-AF65-F5344CB8AC3E}">
        <p14:creationId xmlns:p14="http://schemas.microsoft.com/office/powerpoint/2010/main" val="3936673773"/>
      </p:ext>
    </p:extLst>
  </p:cSld>
  <p:clrMap bg1="lt1" tx1="dk1" bg2="lt2" tx2="dk2" accent1="accent1" accent2="accent2" accent3="accent3" accent4="accent4" accent5="accent5" accent6="accent6" hlink="hlink" folHlink="folHlink"/>
  <p:sldLayoutIdLst>
    <p:sldLayoutId id="2147483721"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5F1C1C4-1373-274A-C8C1-0A1FC43F6D28}"/>
              </a:ext>
            </a:extLst>
          </p:cNvPr>
          <p:cNvSpPr/>
          <p:nvPr/>
        </p:nvSpPr>
        <p:spPr>
          <a:xfrm>
            <a:off x="2197" y="0"/>
            <a:ext cx="3181269" cy="9906000"/>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E7BDFAEC-D9F9-03CC-9FBA-AD632C91467D}"/>
              </a:ext>
            </a:extLst>
          </p:cNvPr>
          <p:cNvSpPr/>
          <p:nvPr/>
        </p:nvSpPr>
        <p:spPr>
          <a:xfrm>
            <a:off x="3183464" y="2834220"/>
            <a:ext cx="3674536" cy="474135"/>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12751A69-CBC0-9751-0EC1-725684A4175B}"/>
              </a:ext>
            </a:extLst>
          </p:cNvPr>
          <p:cNvSpPr/>
          <p:nvPr/>
        </p:nvSpPr>
        <p:spPr>
          <a:xfrm>
            <a:off x="3183464" y="5905507"/>
            <a:ext cx="3674536" cy="474135"/>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FE94A6DE-064F-1E3D-6F86-D0630BD45D33}"/>
              </a:ext>
            </a:extLst>
          </p:cNvPr>
          <p:cNvGrpSpPr/>
          <p:nvPr/>
        </p:nvGrpSpPr>
        <p:grpSpPr>
          <a:xfrm>
            <a:off x="3533680" y="889827"/>
            <a:ext cx="2865470" cy="1535274"/>
            <a:chOff x="3704386" y="433106"/>
            <a:chExt cx="2865470" cy="1535274"/>
          </a:xfrm>
        </p:grpSpPr>
        <p:sp>
          <p:nvSpPr>
            <p:cNvPr id="7" name="CuadroTexto 350">
              <a:extLst>
                <a:ext uri="{FF2B5EF4-FFF2-40B4-BE49-F238E27FC236}">
                  <a16:creationId xmlns:a16="http://schemas.microsoft.com/office/drawing/2014/main" id="{68444A93-0600-84FC-B4A3-F0A418337D87}"/>
                </a:ext>
              </a:extLst>
            </p:cNvPr>
            <p:cNvSpPr txBox="1"/>
            <p:nvPr/>
          </p:nvSpPr>
          <p:spPr>
            <a:xfrm>
              <a:off x="3704386" y="433106"/>
              <a:ext cx="2865468" cy="1200329"/>
            </a:xfrm>
            <a:prstGeom prst="rect">
              <a:avLst/>
            </a:prstGeom>
            <a:noFill/>
          </p:spPr>
          <p:txBody>
            <a:bodyPr wrap="square" rtlCol="0">
              <a:spAutoFit/>
            </a:bodyPr>
            <a:lstStyle/>
            <a:p>
              <a:r>
                <a:rPr lang="en-US" sz="3600" dirty="0">
                  <a:solidFill>
                    <a:schemeClr val="tx2"/>
                  </a:solidFill>
                  <a:latin typeface="Rubik Medium" pitchFamily="2" charset="-79"/>
                  <a:ea typeface="Lato Heavy" charset="0"/>
                  <a:cs typeface="Rubik Medium" pitchFamily="2" charset="-79"/>
                </a:rPr>
                <a:t>Emily Thompson</a:t>
              </a:r>
            </a:p>
          </p:txBody>
        </p:sp>
        <p:sp>
          <p:nvSpPr>
            <p:cNvPr id="8" name="CuadroTexto 350">
              <a:extLst>
                <a:ext uri="{FF2B5EF4-FFF2-40B4-BE49-F238E27FC236}">
                  <a16:creationId xmlns:a16="http://schemas.microsoft.com/office/drawing/2014/main" id="{8BF03F37-7C08-836C-733D-E01C8131996E}"/>
                </a:ext>
              </a:extLst>
            </p:cNvPr>
            <p:cNvSpPr txBox="1"/>
            <p:nvPr/>
          </p:nvSpPr>
          <p:spPr>
            <a:xfrm>
              <a:off x="3704386" y="1629826"/>
              <a:ext cx="2865470" cy="338554"/>
            </a:xfrm>
            <a:prstGeom prst="rect">
              <a:avLst/>
            </a:prstGeom>
            <a:noFill/>
          </p:spPr>
          <p:txBody>
            <a:bodyPr wrap="square" rtlCol="0">
              <a:spAutoFit/>
            </a:bodyPr>
            <a:lstStyle/>
            <a:p>
              <a:r>
                <a:rPr lang="en-US" sz="1600" dirty="0">
                  <a:latin typeface="Rubik Light" pitchFamily="2" charset="-79"/>
                  <a:ea typeface="Lato Heavy" charset="0"/>
                  <a:cs typeface="Rubik Light" pitchFamily="2" charset="-79"/>
                </a:rPr>
                <a:t>Marketing Sales</a:t>
              </a:r>
            </a:p>
          </p:txBody>
        </p:sp>
      </p:grpSp>
      <p:sp>
        <p:nvSpPr>
          <p:cNvPr id="10" name="CuadroTexto 350">
            <a:extLst>
              <a:ext uri="{FF2B5EF4-FFF2-40B4-BE49-F238E27FC236}">
                <a16:creationId xmlns:a16="http://schemas.microsoft.com/office/drawing/2014/main" id="{C21D0C26-04CC-44D6-016C-1F0284B4151D}"/>
              </a:ext>
            </a:extLst>
          </p:cNvPr>
          <p:cNvSpPr txBox="1"/>
          <p:nvPr/>
        </p:nvSpPr>
        <p:spPr>
          <a:xfrm>
            <a:off x="288143" y="2971285"/>
            <a:ext cx="2572964" cy="369332"/>
          </a:xfrm>
          <a:prstGeom prst="rect">
            <a:avLst/>
          </a:prstGeom>
          <a:noFill/>
        </p:spPr>
        <p:txBody>
          <a:bodyPr wrap="square" rtlCol="0">
            <a:spAutoFit/>
          </a:bodyPr>
          <a:lstStyle/>
          <a:p>
            <a:r>
              <a:rPr lang="en-US" dirty="0">
                <a:solidFill>
                  <a:schemeClr val="tx2"/>
                </a:solidFill>
                <a:latin typeface="Rubik Medium" pitchFamily="2" charset="-79"/>
                <a:ea typeface="Lato Heavy" charset="0"/>
                <a:cs typeface="Rubik Medium" pitchFamily="2" charset="-79"/>
              </a:rPr>
              <a:t>Profile</a:t>
            </a:r>
          </a:p>
        </p:txBody>
      </p:sp>
      <p:sp>
        <p:nvSpPr>
          <p:cNvPr id="11" name="TextBox 10">
            <a:extLst>
              <a:ext uri="{FF2B5EF4-FFF2-40B4-BE49-F238E27FC236}">
                <a16:creationId xmlns:a16="http://schemas.microsoft.com/office/drawing/2014/main" id="{864BC68C-7E65-6E97-FC34-33E23286C3B1}"/>
              </a:ext>
            </a:extLst>
          </p:cNvPr>
          <p:cNvSpPr txBox="1"/>
          <p:nvPr/>
        </p:nvSpPr>
        <p:spPr>
          <a:xfrm>
            <a:off x="288143" y="3334141"/>
            <a:ext cx="2572963" cy="3782959"/>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Creating content that’s relevant and interesting to your target audience can help you generate new leads by capturing their interest and building trust. It can also help increase your close ratio by building your brand, answering customer questions and providing reasons why prospects should choose you. From articles to infographics to eBooks and even videos, you should showcase your expertise, differentiation and brand values to attract potential customers and help those who are already considering you to make that purchase decision.</a:t>
            </a:r>
          </a:p>
        </p:txBody>
      </p:sp>
      <p:grpSp>
        <p:nvGrpSpPr>
          <p:cNvPr id="12" name="Group 11">
            <a:extLst>
              <a:ext uri="{FF2B5EF4-FFF2-40B4-BE49-F238E27FC236}">
                <a16:creationId xmlns:a16="http://schemas.microsoft.com/office/drawing/2014/main" id="{8B1BCDEB-B971-D8F9-F58A-E386C5291AE9}"/>
              </a:ext>
            </a:extLst>
          </p:cNvPr>
          <p:cNvGrpSpPr/>
          <p:nvPr/>
        </p:nvGrpSpPr>
        <p:grpSpPr>
          <a:xfrm>
            <a:off x="758974" y="8109591"/>
            <a:ext cx="1784739" cy="1425767"/>
            <a:chOff x="950798" y="6641361"/>
            <a:chExt cx="1784739" cy="1425767"/>
          </a:xfrm>
        </p:grpSpPr>
        <p:sp>
          <p:nvSpPr>
            <p:cNvPr id="13" name="TextBox 12">
              <a:extLst>
                <a:ext uri="{FF2B5EF4-FFF2-40B4-BE49-F238E27FC236}">
                  <a16:creationId xmlns:a16="http://schemas.microsoft.com/office/drawing/2014/main" id="{4F7914EB-FDCA-0950-61A1-8E789B64589F}"/>
                </a:ext>
              </a:extLst>
            </p:cNvPr>
            <p:cNvSpPr txBox="1"/>
            <p:nvPr/>
          </p:nvSpPr>
          <p:spPr>
            <a:xfrm>
              <a:off x="950798" y="6641361"/>
              <a:ext cx="1784739"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(123) 456 7890</a:t>
              </a:r>
            </a:p>
          </p:txBody>
        </p:sp>
        <p:sp>
          <p:nvSpPr>
            <p:cNvPr id="14" name="TextBox 13">
              <a:extLst>
                <a:ext uri="{FF2B5EF4-FFF2-40B4-BE49-F238E27FC236}">
                  <a16:creationId xmlns:a16="http://schemas.microsoft.com/office/drawing/2014/main" id="{0B794D48-BB21-E03B-CD34-99AFBE3FF5E0}"/>
                </a:ext>
              </a:extLst>
            </p:cNvPr>
            <p:cNvSpPr txBox="1"/>
            <p:nvPr/>
          </p:nvSpPr>
          <p:spPr>
            <a:xfrm>
              <a:off x="950798" y="7089423"/>
              <a:ext cx="1784739"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name@mail.com</a:t>
              </a:r>
            </a:p>
          </p:txBody>
        </p:sp>
        <p:sp>
          <p:nvSpPr>
            <p:cNvPr id="15" name="TextBox 14">
              <a:extLst>
                <a:ext uri="{FF2B5EF4-FFF2-40B4-BE49-F238E27FC236}">
                  <a16:creationId xmlns:a16="http://schemas.microsoft.com/office/drawing/2014/main" id="{E9F2A7DE-5AB7-863E-37AE-E7C3D3BA3327}"/>
                </a:ext>
              </a:extLst>
            </p:cNvPr>
            <p:cNvSpPr txBox="1"/>
            <p:nvPr/>
          </p:nvSpPr>
          <p:spPr>
            <a:xfrm>
              <a:off x="950798" y="7554295"/>
              <a:ext cx="1784739" cy="512833"/>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1234 Street Name, City, State, Country 12345</a:t>
              </a:r>
            </a:p>
          </p:txBody>
        </p:sp>
      </p:grpSp>
      <p:sp>
        <p:nvSpPr>
          <p:cNvPr id="21" name="CuadroTexto 350">
            <a:extLst>
              <a:ext uri="{FF2B5EF4-FFF2-40B4-BE49-F238E27FC236}">
                <a16:creationId xmlns:a16="http://schemas.microsoft.com/office/drawing/2014/main" id="{D38BE4C9-19CB-A53E-3528-6C146CF5E8B6}"/>
              </a:ext>
            </a:extLst>
          </p:cNvPr>
          <p:cNvSpPr txBox="1"/>
          <p:nvPr/>
        </p:nvSpPr>
        <p:spPr>
          <a:xfrm>
            <a:off x="288143" y="7483639"/>
            <a:ext cx="2572964" cy="369332"/>
          </a:xfrm>
          <a:prstGeom prst="rect">
            <a:avLst/>
          </a:prstGeom>
          <a:noFill/>
        </p:spPr>
        <p:txBody>
          <a:bodyPr wrap="square" rtlCol="0">
            <a:spAutoFit/>
          </a:bodyPr>
          <a:lstStyle/>
          <a:p>
            <a:r>
              <a:rPr lang="en-US" dirty="0">
                <a:solidFill>
                  <a:schemeClr val="tx2"/>
                </a:solidFill>
                <a:latin typeface="Rubik Medium" pitchFamily="2" charset="-79"/>
                <a:ea typeface="Lato Heavy" charset="0"/>
                <a:cs typeface="Rubik Medium" pitchFamily="2" charset="-79"/>
              </a:rPr>
              <a:t>Contact</a:t>
            </a:r>
          </a:p>
        </p:txBody>
      </p:sp>
      <p:sp>
        <p:nvSpPr>
          <p:cNvPr id="22" name="Graphic 65">
            <a:extLst>
              <a:ext uri="{FF2B5EF4-FFF2-40B4-BE49-F238E27FC236}">
                <a16:creationId xmlns:a16="http://schemas.microsoft.com/office/drawing/2014/main" id="{2CA98BE8-F0D4-6982-45F0-DF8DBF1F106D}"/>
              </a:ext>
            </a:extLst>
          </p:cNvPr>
          <p:cNvSpPr/>
          <p:nvPr/>
        </p:nvSpPr>
        <p:spPr>
          <a:xfrm>
            <a:off x="3620218" y="349251"/>
            <a:ext cx="262914" cy="262914"/>
          </a:xfrm>
          <a:custGeom>
            <a:avLst/>
            <a:gdLst>
              <a:gd name="connsiteX0" fmla="*/ 2421429 w 4842857"/>
              <a:gd name="connsiteY0" fmla="*/ 0 h 4842857"/>
              <a:gd name="connsiteX1" fmla="*/ 0 w 4842857"/>
              <a:gd name="connsiteY1" fmla="*/ 2421429 h 4842857"/>
              <a:gd name="connsiteX2" fmla="*/ 2421429 w 4842857"/>
              <a:gd name="connsiteY2" fmla="*/ 4842858 h 4842857"/>
              <a:gd name="connsiteX3" fmla="*/ 4842858 w 4842857"/>
              <a:gd name="connsiteY3" fmla="*/ 2421429 h 4842857"/>
              <a:gd name="connsiteX4" fmla="*/ 2421429 w 4842857"/>
              <a:gd name="connsiteY4" fmla="*/ 0 h 4842857"/>
              <a:gd name="connsiteX5" fmla="*/ 3023616 w 4842857"/>
              <a:gd name="connsiteY5" fmla="*/ 2506675 h 4842857"/>
              <a:gd name="connsiteX6" fmla="*/ 2629668 w 4842857"/>
              <a:gd name="connsiteY6" fmla="*/ 2506675 h 4842857"/>
              <a:gd name="connsiteX7" fmla="*/ 2629668 w 4842857"/>
              <a:gd name="connsiteY7" fmla="*/ 3910804 h 4842857"/>
              <a:gd name="connsiteX8" fmla="*/ 2045915 w 4842857"/>
              <a:gd name="connsiteY8" fmla="*/ 3910804 h 4842857"/>
              <a:gd name="connsiteX9" fmla="*/ 2045915 w 4842857"/>
              <a:gd name="connsiteY9" fmla="*/ 2506675 h 4842857"/>
              <a:gd name="connsiteX10" fmla="*/ 1768425 w 4842857"/>
              <a:gd name="connsiteY10" fmla="*/ 2506675 h 4842857"/>
              <a:gd name="connsiteX11" fmla="*/ 1768425 w 4842857"/>
              <a:gd name="connsiteY11" fmla="*/ 2010412 h 4842857"/>
              <a:gd name="connsiteX12" fmla="*/ 2045915 w 4842857"/>
              <a:gd name="connsiteY12" fmla="*/ 2010412 h 4842857"/>
              <a:gd name="connsiteX13" fmla="*/ 2045915 w 4842857"/>
              <a:gd name="connsiteY13" fmla="*/ 1689421 h 4842857"/>
              <a:gd name="connsiteX14" fmla="*/ 2635033 w 4842857"/>
              <a:gd name="connsiteY14" fmla="*/ 1100304 h 4842857"/>
              <a:gd name="connsiteX15" fmla="*/ 3067605 w 4842857"/>
              <a:gd name="connsiteY15" fmla="*/ 1101962 h 4842857"/>
              <a:gd name="connsiteX16" fmla="*/ 3067605 w 4842857"/>
              <a:gd name="connsiteY16" fmla="*/ 1583692 h 4842857"/>
              <a:gd name="connsiteX17" fmla="*/ 2753637 w 4842857"/>
              <a:gd name="connsiteY17" fmla="*/ 1583692 h 4842857"/>
              <a:gd name="connsiteX18" fmla="*/ 2629863 w 4842857"/>
              <a:gd name="connsiteY18" fmla="*/ 1718877 h 4842857"/>
              <a:gd name="connsiteX19" fmla="*/ 2629863 w 4842857"/>
              <a:gd name="connsiteY19" fmla="*/ 2010510 h 4842857"/>
              <a:gd name="connsiteX20" fmla="*/ 3074628 w 4842857"/>
              <a:gd name="connsiteY20" fmla="*/ 2010510 h 484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42857" h="4842857">
                <a:moveTo>
                  <a:pt x="2421429" y="0"/>
                </a:moveTo>
                <a:cubicBezTo>
                  <a:pt x="1086259" y="0"/>
                  <a:pt x="0" y="1086259"/>
                  <a:pt x="0" y="2421429"/>
                </a:cubicBezTo>
                <a:cubicBezTo>
                  <a:pt x="0" y="3756502"/>
                  <a:pt x="1086259" y="4842858"/>
                  <a:pt x="2421429" y="4842858"/>
                </a:cubicBezTo>
                <a:cubicBezTo>
                  <a:pt x="3756502" y="4842858"/>
                  <a:pt x="4842858" y="3756502"/>
                  <a:pt x="4842858" y="2421429"/>
                </a:cubicBezTo>
                <a:cubicBezTo>
                  <a:pt x="4842858" y="1086259"/>
                  <a:pt x="3756697" y="0"/>
                  <a:pt x="2421429" y="0"/>
                </a:cubicBezTo>
                <a:close/>
                <a:moveTo>
                  <a:pt x="3023616" y="2506675"/>
                </a:moveTo>
                <a:lnTo>
                  <a:pt x="2629668" y="2506675"/>
                </a:lnTo>
                <a:lnTo>
                  <a:pt x="2629668" y="3910804"/>
                </a:lnTo>
                <a:lnTo>
                  <a:pt x="2045915" y="3910804"/>
                </a:lnTo>
                <a:cubicBezTo>
                  <a:pt x="2045915" y="3910804"/>
                  <a:pt x="2045915" y="3143585"/>
                  <a:pt x="2045915" y="2506675"/>
                </a:cubicBezTo>
                <a:lnTo>
                  <a:pt x="1768425" y="2506675"/>
                </a:lnTo>
                <a:lnTo>
                  <a:pt x="1768425" y="2010412"/>
                </a:lnTo>
                <a:lnTo>
                  <a:pt x="2045915" y="2010412"/>
                </a:lnTo>
                <a:lnTo>
                  <a:pt x="2045915" y="1689421"/>
                </a:lnTo>
                <a:cubicBezTo>
                  <a:pt x="2045915" y="1459529"/>
                  <a:pt x="2155156" y="1100304"/>
                  <a:pt x="2635033" y="1100304"/>
                </a:cubicBezTo>
                <a:lnTo>
                  <a:pt x="3067605" y="1101962"/>
                </a:lnTo>
                <a:lnTo>
                  <a:pt x="3067605" y="1583692"/>
                </a:lnTo>
                <a:cubicBezTo>
                  <a:pt x="3067605" y="1583692"/>
                  <a:pt x="2804745" y="1583692"/>
                  <a:pt x="2753637" y="1583692"/>
                </a:cubicBezTo>
                <a:cubicBezTo>
                  <a:pt x="2702528" y="1583692"/>
                  <a:pt x="2629863" y="1609247"/>
                  <a:pt x="2629863" y="1718877"/>
                </a:cubicBezTo>
                <a:lnTo>
                  <a:pt x="2629863" y="2010510"/>
                </a:lnTo>
                <a:lnTo>
                  <a:pt x="3074628" y="2010510"/>
                </a:lnTo>
                <a:close/>
              </a:path>
            </a:pathLst>
          </a:custGeom>
          <a:solidFill>
            <a:schemeClr val="accent1"/>
          </a:solidFill>
          <a:ln w="97536" cap="flat">
            <a:noFill/>
            <a:prstDash val="solid"/>
            <a:miter/>
          </a:ln>
        </p:spPr>
        <p:txBody>
          <a:bodyPr rtlCol="0" anchor="ctr"/>
          <a:lstStyle/>
          <a:p>
            <a:endParaRPr lang="en-US"/>
          </a:p>
        </p:txBody>
      </p:sp>
      <p:sp>
        <p:nvSpPr>
          <p:cNvPr id="23" name="Graphic 75">
            <a:extLst>
              <a:ext uri="{FF2B5EF4-FFF2-40B4-BE49-F238E27FC236}">
                <a16:creationId xmlns:a16="http://schemas.microsoft.com/office/drawing/2014/main" id="{1FD06FA1-4D0C-5240-C2D4-B9D7FFD2FA09}"/>
              </a:ext>
            </a:extLst>
          </p:cNvPr>
          <p:cNvSpPr/>
          <p:nvPr/>
        </p:nvSpPr>
        <p:spPr>
          <a:xfrm>
            <a:off x="4809113" y="349253"/>
            <a:ext cx="262912" cy="262912"/>
          </a:xfrm>
          <a:custGeom>
            <a:avLst/>
            <a:gdLst>
              <a:gd name="connsiteX0" fmla="*/ 2143125 w 4286250"/>
              <a:gd name="connsiteY0" fmla="*/ 0 h 4286250"/>
              <a:gd name="connsiteX1" fmla="*/ 0 w 4286250"/>
              <a:gd name="connsiteY1" fmla="*/ 2143125 h 4286250"/>
              <a:gd name="connsiteX2" fmla="*/ 2143125 w 4286250"/>
              <a:gd name="connsiteY2" fmla="*/ 4286250 h 4286250"/>
              <a:gd name="connsiteX3" fmla="*/ 4286250 w 4286250"/>
              <a:gd name="connsiteY3" fmla="*/ 2143125 h 4286250"/>
              <a:gd name="connsiteX4" fmla="*/ 2143125 w 4286250"/>
              <a:gd name="connsiteY4" fmla="*/ 0 h 4286250"/>
              <a:gd name="connsiteX5" fmla="*/ 3098483 w 4286250"/>
              <a:gd name="connsiteY5" fmla="*/ 1648778 h 4286250"/>
              <a:gd name="connsiteX6" fmla="*/ 2667000 w 4286250"/>
              <a:gd name="connsiteY6" fmla="*/ 2758440 h 4286250"/>
              <a:gd name="connsiteX7" fmla="*/ 952500 w 4286250"/>
              <a:gd name="connsiteY7" fmla="*/ 2906078 h 4286250"/>
              <a:gd name="connsiteX8" fmla="*/ 1644968 w 4286250"/>
              <a:gd name="connsiteY8" fmla="*/ 2707005 h 4286250"/>
              <a:gd name="connsiteX9" fmla="*/ 1204913 w 4286250"/>
              <a:gd name="connsiteY9" fmla="*/ 2352675 h 4286250"/>
              <a:gd name="connsiteX10" fmla="*/ 1423035 w 4286250"/>
              <a:gd name="connsiteY10" fmla="*/ 2352675 h 4286250"/>
              <a:gd name="connsiteX11" fmla="*/ 1046797 w 4286250"/>
              <a:gd name="connsiteY11" fmla="*/ 1878330 h 4286250"/>
              <a:gd name="connsiteX12" fmla="*/ 1273493 w 4286250"/>
              <a:gd name="connsiteY12" fmla="*/ 1924050 h 4286250"/>
              <a:gd name="connsiteX13" fmla="*/ 1122998 w 4286250"/>
              <a:gd name="connsiteY13" fmla="*/ 1303973 h 4286250"/>
              <a:gd name="connsiteX14" fmla="*/ 2123123 w 4286250"/>
              <a:gd name="connsiteY14" fmla="*/ 1764030 h 4286250"/>
              <a:gd name="connsiteX15" fmla="*/ 2596515 w 4286250"/>
              <a:gd name="connsiteY15" fmla="*/ 1189673 h 4286250"/>
              <a:gd name="connsiteX16" fmla="*/ 2941320 w 4286250"/>
              <a:gd name="connsiteY16" fmla="*/ 1334453 h 4286250"/>
              <a:gd name="connsiteX17" fmla="*/ 3268028 w 4286250"/>
              <a:gd name="connsiteY17" fmla="*/ 1236345 h 4286250"/>
              <a:gd name="connsiteX18" fmla="*/ 3068955 w 4286250"/>
              <a:gd name="connsiteY18" fmla="*/ 1487805 h 4286250"/>
              <a:gd name="connsiteX19" fmla="*/ 3332798 w 4286250"/>
              <a:gd name="connsiteY19" fmla="*/ 1443990 h 4286250"/>
              <a:gd name="connsiteX20" fmla="*/ 3098483 w 4286250"/>
              <a:gd name="connsiteY20" fmla="*/ 1648778 h 428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286250" h="4286250">
                <a:moveTo>
                  <a:pt x="2143125" y="0"/>
                </a:moveTo>
                <a:cubicBezTo>
                  <a:pt x="959168" y="0"/>
                  <a:pt x="0" y="959168"/>
                  <a:pt x="0" y="2143125"/>
                </a:cubicBezTo>
                <a:cubicBezTo>
                  <a:pt x="0" y="3327083"/>
                  <a:pt x="959168" y="4286250"/>
                  <a:pt x="2143125" y="4286250"/>
                </a:cubicBezTo>
                <a:cubicBezTo>
                  <a:pt x="3327083" y="4286250"/>
                  <a:pt x="4286250" y="3327083"/>
                  <a:pt x="4286250" y="2143125"/>
                </a:cubicBezTo>
                <a:cubicBezTo>
                  <a:pt x="4286250" y="959168"/>
                  <a:pt x="3327083" y="0"/>
                  <a:pt x="2143125" y="0"/>
                </a:cubicBezTo>
                <a:close/>
                <a:moveTo>
                  <a:pt x="3098483" y="1648778"/>
                </a:moveTo>
                <a:cubicBezTo>
                  <a:pt x="3098483" y="1648778"/>
                  <a:pt x="3168015" y="2283143"/>
                  <a:pt x="2667000" y="2758440"/>
                </a:cubicBezTo>
                <a:cubicBezTo>
                  <a:pt x="1965008" y="3424238"/>
                  <a:pt x="952500" y="2906078"/>
                  <a:pt x="952500" y="2906078"/>
                </a:cubicBezTo>
                <a:cubicBezTo>
                  <a:pt x="1439228" y="2911793"/>
                  <a:pt x="1644968" y="2707005"/>
                  <a:pt x="1644968" y="2707005"/>
                </a:cubicBezTo>
                <a:cubicBezTo>
                  <a:pt x="1244918" y="2638425"/>
                  <a:pt x="1204913" y="2352675"/>
                  <a:pt x="1204913" y="2352675"/>
                </a:cubicBezTo>
                <a:cubicBezTo>
                  <a:pt x="1273493" y="2395538"/>
                  <a:pt x="1423035" y="2352675"/>
                  <a:pt x="1423035" y="2352675"/>
                </a:cubicBezTo>
                <a:cubicBezTo>
                  <a:pt x="977265" y="2147888"/>
                  <a:pt x="1046797" y="1878330"/>
                  <a:pt x="1046797" y="1878330"/>
                </a:cubicBezTo>
                <a:cubicBezTo>
                  <a:pt x="1176338" y="1950720"/>
                  <a:pt x="1273493" y="1924050"/>
                  <a:pt x="1273493" y="1924050"/>
                </a:cubicBezTo>
                <a:cubicBezTo>
                  <a:pt x="926783" y="1623060"/>
                  <a:pt x="1122998" y="1303973"/>
                  <a:pt x="1122998" y="1303973"/>
                </a:cubicBezTo>
                <a:cubicBezTo>
                  <a:pt x="1731645" y="1883093"/>
                  <a:pt x="2123123" y="1764030"/>
                  <a:pt x="2123123" y="1764030"/>
                </a:cubicBezTo>
                <a:cubicBezTo>
                  <a:pt x="2095500" y="1356360"/>
                  <a:pt x="2336483" y="1198245"/>
                  <a:pt x="2596515" y="1189673"/>
                </a:cubicBezTo>
                <a:cubicBezTo>
                  <a:pt x="2815590" y="1182053"/>
                  <a:pt x="2941320" y="1334453"/>
                  <a:pt x="2941320" y="1334453"/>
                </a:cubicBezTo>
                <a:cubicBezTo>
                  <a:pt x="3109913" y="1348740"/>
                  <a:pt x="3268028" y="1236345"/>
                  <a:pt x="3268028" y="1236345"/>
                </a:cubicBezTo>
                <a:cubicBezTo>
                  <a:pt x="3253740" y="1372553"/>
                  <a:pt x="3068955" y="1487805"/>
                  <a:pt x="3068955" y="1487805"/>
                </a:cubicBezTo>
                <a:cubicBezTo>
                  <a:pt x="3165158" y="1496378"/>
                  <a:pt x="3332798" y="1443990"/>
                  <a:pt x="3332798" y="1443990"/>
                </a:cubicBezTo>
                <a:cubicBezTo>
                  <a:pt x="3246120" y="1603058"/>
                  <a:pt x="3098483" y="1648778"/>
                  <a:pt x="3098483" y="1648778"/>
                </a:cubicBezTo>
                <a:close/>
              </a:path>
            </a:pathLst>
          </a:custGeom>
          <a:solidFill>
            <a:schemeClr val="accent1"/>
          </a:solidFill>
          <a:ln w="9525" cap="flat">
            <a:noFill/>
            <a:prstDash val="solid"/>
            <a:miter/>
          </a:ln>
        </p:spPr>
        <p:txBody>
          <a:bodyPr rtlCol="0" anchor="ctr"/>
          <a:lstStyle/>
          <a:p>
            <a:endParaRPr lang="en-US"/>
          </a:p>
        </p:txBody>
      </p:sp>
      <p:sp>
        <p:nvSpPr>
          <p:cNvPr id="24" name="TextBox 23">
            <a:extLst>
              <a:ext uri="{FF2B5EF4-FFF2-40B4-BE49-F238E27FC236}">
                <a16:creationId xmlns:a16="http://schemas.microsoft.com/office/drawing/2014/main" id="{03A69202-8AB3-19A0-28C3-79F4AF851ED4}"/>
              </a:ext>
            </a:extLst>
          </p:cNvPr>
          <p:cNvSpPr txBox="1"/>
          <p:nvPr/>
        </p:nvSpPr>
        <p:spPr>
          <a:xfrm>
            <a:off x="3848425" y="342208"/>
            <a:ext cx="914636" cy="276999"/>
          </a:xfrm>
          <a:prstGeom prst="rect">
            <a:avLst/>
          </a:prstGeom>
          <a:noFill/>
        </p:spPr>
        <p:txBody>
          <a:bodyPr wrap="square" rtlCol="0">
            <a:spAutoFit/>
          </a:bodyPr>
          <a:lstStyle/>
          <a:p>
            <a:r>
              <a:rPr lang="en-US" sz="1200" dirty="0">
                <a:latin typeface="Rubik Light" pitchFamily="2" charset="-79"/>
                <a:ea typeface="Lato Light" panose="020F0502020204030203" pitchFamily="34" charset="0"/>
                <a:cs typeface="Rubik Light" pitchFamily="2" charset="-79"/>
              </a:rPr>
              <a:t>username</a:t>
            </a:r>
          </a:p>
        </p:txBody>
      </p:sp>
      <p:sp>
        <p:nvSpPr>
          <p:cNvPr id="25" name="TextBox 24">
            <a:extLst>
              <a:ext uri="{FF2B5EF4-FFF2-40B4-BE49-F238E27FC236}">
                <a16:creationId xmlns:a16="http://schemas.microsoft.com/office/drawing/2014/main" id="{7C27DD90-53BC-3F49-5B7B-D8C438F48881}"/>
              </a:ext>
            </a:extLst>
          </p:cNvPr>
          <p:cNvSpPr txBox="1"/>
          <p:nvPr/>
        </p:nvSpPr>
        <p:spPr>
          <a:xfrm>
            <a:off x="5039359" y="342208"/>
            <a:ext cx="914636" cy="276999"/>
          </a:xfrm>
          <a:prstGeom prst="rect">
            <a:avLst/>
          </a:prstGeom>
          <a:noFill/>
        </p:spPr>
        <p:txBody>
          <a:bodyPr wrap="square" rtlCol="0">
            <a:spAutoFit/>
          </a:bodyPr>
          <a:lstStyle/>
          <a:p>
            <a:r>
              <a:rPr lang="en-US" sz="1200" dirty="0">
                <a:latin typeface="Rubik Light" pitchFamily="2" charset="-79"/>
                <a:ea typeface="Lato Light" panose="020F0502020204030203" pitchFamily="34" charset="0"/>
                <a:cs typeface="Rubik Light" pitchFamily="2" charset="-79"/>
              </a:rPr>
              <a:t>username</a:t>
            </a:r>
          </a:p>
        </p:txBody>
      </p:sp>
      <p:grpSp>
        <p:nvGrpSpPr>
          <p:cNvPr id="37" name="Group 36">
            <a:extLst>
              <a:ext uri="{FF2B5EF4-FFF2-40B4-BE49-F238E27FC236}">
                <a16:creationId xmlns:a16="http://schemas.microsoft.com/office/drawing/2014/main" id="{BC4E9862-F654-87CF-831C-CA4359371BBD}"/>
              </a:ext>
            </a:extLst>
          </p:cNvPr>
          <p:cNvGrpSpPr/>
          <p:nvPr/>
        </p:nvGrpSpPr>
        <p:grpSpPr>
          <a:xfrm>
            <a:off x="401035" y="8135016"/>
            <a:ext cx="262914" cy="262914"/>
            <a:chOff x="401035" y="7304564"/>
            <a:chExt cx="299796" cy="299796"/>
          </a:xfrm>
        </p:grpSpPr>
        <p:sp>
          <p:nvSpPr>
            <p:cNvPr id="27" name="Oval 26">
              <a:extLst>
                <a:ext uri="{FF2B5EF4-FFF2-40B4-BE49-F238E27FC236}">
                  <a16:creationId xmlns:a16="http://schemas.microsoft.com/office/drawing/2014/main" id="{871F1F65-2C07-5277-4060-383964A98608}"/>
                </a:ext>
              </a:extLst>
            </p:cNvPr>
            <p:cNvSpPr/>
            <p:nvPr/>
          </p:nvSpPr>
          <p:spPr>
            <a:xfrm>
              <a:off x="401035" y="7304564"/>
              <a:ext cx="299796" cy="2997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a:extLst>
                <a:ext uri="{FF2B5EF4-FFF2-40B4-BE49-F238E27FC236}">
                  <a16:creationId xmlns:a16="http://schemas.microsoft.com/office/drawing/2014/main" id="{23792522-9B53-7E10-AEEC-3984AC0BC22E}"/>
                </a:ext>
              </a:extLst>
            </p:cNvPr>
            <p:cNvSpPr/>
            <p:nvPr/>
          </p:nvSpPr>
          <p:spPr>
            <a:xfrm>
              <a:off x="482313" y="7385825"/>
              <a:ext cx="137240" cy="137274"/>
            </a:xfrm>
            <a:custGeom>
              <a:avLst/>
              <a:gdLst>
                <a:gd name="connsiteX0" fmla="*/ 2118401 w 2166363"/>
                <a:gd name="connsiteY0" fmla="*/ 1615985 h 2166908"/>
                <a:gd name="connsiteX1" fmla="*/ 1819888 w 2166363"/>
                <a:gd name="connsiteY1" fmla="*/ 1367859 h 2166908"/>
                <a:gd name="connsiteX2" fmla="*/ 1288869 w 2166363"/>
                <a:gd name="connsiteY2" fmla="*/ 1608270 h 2166908"/>
                <a:gd name="connsiteX3" fmla="*/ 875579 w 2166363"/>
                <a:gd name="connsiteY3" fmla="*/ 1290802 h 2166908"/>
                <a:gd name="connsiteX4" fmla="*/ 558111 w 2166363"/>
                <a:gd name="connsiteY4" fmla="*/ 877512 h 2166908"/>
                <a:gd name="connsiteX5" fmla="*/ 798522 w 2166363"/>
                <a:gd name="connsiteY5" fmla="*/ 346493 h 2166908"/>
                <a:gd name="connsiteX6" fmla="*/ 550872 w 2166363"/>
                <a:gd name="connsiteY6" fmla="*/ 47980 h 2166908"/>
                <a:gd name="connsiteX7" fmla="*/ 566779 w 2166363"/>
                <a:gd name="connsiteY7" fmla="*/ 1566169 h 2166908"/>
                <a:gd name="connsiteX8" fmla="*/ 583733 w 2166363"/>
                <a:gd name="connsiteY8" fmla="*/ 1583029 h 2166908"/>
                <a:gd name="connsiteX9" fmla="*/ 600688 w 2166363"/>
                <a:gd name="connsiteY9" fmla="*/ 1600078 h 2166908"/>
                <a:gd name="connsiteX10" fmla="*/ 2118401 w 2166363"/>
                <a:gd name="connsiteY10" fmla="*/ 1615985 h 2166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6363" h="2166908">
                  <a:moveTo>
                    <a:pt x="2118401" y="1615985"/>
                  </a:moveTo>
                  <a:lnTo>
                    <a:pt x="1819888" y="1367859"/>
                  </a:lnTo>
                  <a:cubicBezTo>
                    <a:pt x="1629388" y="1177359"/>
                    <a:pt x="1289822" y="1607318"/>
                    <a:pt x="1288869" y="1608270"/>
                  </a:cubicBezTo>
                  <a:cubicBezTo>
                    <a:pt x="1262390" y="1634654"/>
                    <a:pt x="1049601" y="1464728"/>
                    <a:pt x="875579" y="1290802"/>
                  </a:cubicBezTo>
                  <a:cubicBezTo>
                    <a:pt x="701558" y="1116875"/>
                    <a:pt x="531727" y="903992"/>
                    <a:pt x="558111" y="877512"/>
                  </a:cubicBezTo>
                  <a:cubicBezTo>
                    <a:pt x="559159" y="876560"/>
                    <a:pt x="989117" y="537089"/>
                    <a:pt x="798522" y="346493"/>
                  </a:cubicBezTo>
                  <a:lnTo>
                    <a:pt x="550872" y="47980"/>
                  </a:lnTo>
                  <a:cubicBezTo>
                    <a:pt x="283505" y="-185002"/>
                    <a:pt x="-550980" y="448030"/>
                    <a:pt x="566779" y="1566169"/>
                  </a:cubicBezTo>
                  <a:lnTo>
                    <a:pt x="583733" y="1583029"/>
                  </a:lnTo>
                  <a:lnTo>
                    <a:pt x="600688" y="1600078"/>
                  </a:lnTo>
                  <a:cubicBezTo>
                    <a:pt x="1717970" y="2717837"/>
                    <a:pt x="2351383" y="1883543"/>
                    <a:pt x="2118401" y="1615985"/>
                  </a:cubicBezTo>
                  <a:close/>
                </a:path>
              </a:pathLst>
            </a:custGeom>
            <a:solidFill>
              <a:schemeClr val="bg1"/>
            </a:solidFill>
            <a:ln w="9525" cap="flat">
              <a:noFill/>
              <a:prstDash val="solid"/>
              <a:miter/>
            </a:ln>
          </p:spPr>
          <p:txBody>
            <a:bodyPr rtlCol="0" anchor="ctr"/>
            <a:lstStyle/>
            <a:p>
              <a:endParaRPr lang="en-US"/>
            </a:p>
          </p:txBody>
        </p:sp>
      </p:grpSp>
      <p:grpSp>
        <p:nvGrpSpPr>
          <p:cNvPr id="38" name="Group 37">
            <a:extLst>
              <a:ext uri="{FF2B5EF4-FFF2-40B4-BE49-F238E27FC236}">
                <a16:creationId xmlns:a16="http://schemas.microsoft.com/office/drawing/2014/main" id="{C8B6DF58-57DB-973B-85D5-CF13AED38C46}"/>
              </a:ext>
            </a:extLst>
          </p:cNvPr>
          <p:cNvGrpSpPr/>
          <p:nvPr/>
        </p:nvGrpSpPr>
        <p:grpSpPr>
          <a:xfrm>
            <a:off x="401876" y="8594284"/>
            <a:ext cx="262914" cy="262914"/>
            <a:chOff x="401876" y="7770317"/>
            <a:chExt cx="299796" cy="299796"/>
          </a:xfrm>
        </p:grpSpPr>
        <p:sp>
          <p:nvSpPr>
            <p:cNvPr id="30" name="Oval 29">
              <a:extLst>
                <a:ext uri="{FF2B5EF4-FFF2-40B4-BE49-F238E27FC236}">
                  <a16:creationId xmlns:a16="http://schemas.microsoft.com/office/drawing/2014/main" id="{8C0340FD-CFE6-81A6-9A0F-DB62D6482CA6}"/>
                </a:ext>
              </a:extLst>
            </p:cNvPr>
            <p:cNvSpPr/>
            <p:nvPr/>
          </p:nvSpPr>
          <p:spPr>
            <a:xfrm>
              <a:off x="401876" y="7770317"/>
              <a:ext cx="299796" cy="2997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aphic 12">
              <a:extLst>
                <a:ext uri="{FF2B5EF4-FFF2-40B4-BE49-F238E27FC236}">
                  <a16:creationId xmlns:a16="http://schemas.microsoft.com/office/drawing/2014/main" id="{D0C8D0D5-21C1-E3CC-DB5E-7E6C0AB892D0}"/>
                </a:ext>
              </a:extLst>
            </p:cNvPr>
            <p:cNvGrpSpPr/>
            <p:nvPr/>
          </p:nvGrpSpPr>
          <p:grpSpPr>
            <a:xfrm>
              <a:off x="485205" y="7870953"/>
              <a:ext cx="133140" cy="98524"/>
              <a:chOff x="2328576" y="4138612"/>
              <a:chExt cx="2200846" cy="1628679"/>
            </a:xfrm>
            <a:solidFill>
              <a:schemeClr val="bg1"/>
            </a:solidFill>
          </p:grpSpPr>
          <p:sp>
            <p:nvSpPr>
              <p:cNvPr id="32" name="Freeform 31">
                <a:extLst>
                  <a:ext uri="{FF2B5EF4-FFF2-40B4-BE49-F238E27FC236}">
                    <a16:creationId xmlns:a16="http://schemas.microsoft.com/office/drawing/2014/main" id="{BC40A6B5-E8BE-9A8C-ECCF-561FF89F9F13}"/>
                  </a:ext>
                </a:extLst>
              </p:cNvPr>
              <p:cNvSpPr/>
              <p:nvPr/>
            </p:nvSpPr>
            <p:spPr>
              <a:xfrm>
                <a:off x="2361914" y="4138612"/>
                <a:ext cx="2133885" cy="778018"/>
              </a:xfrm>
              <a:custGeom>
                <a:avLst/>
                <a:gdLst>
                  <a:gd name="connsiteX0" fmla="*/ 1977009 w 2133885"/>
                  <a:gd name="connsiteY0" fmla="*/ 0 h 778018"/>
                  <a:gd name="connsiteX1" fmla="*/ 157163 w 2133885"/>
                  <a:gd name="connsiteY1" fmla="*/ 0 h 778018"/>
                  <a:gd name="connsiteX2" fmla="*/ 0 w 2133885"/>
                  <a:gd name="connsiteY2" fmla="*/ 82963 h 778018"/>
                  <a:gd name="connsiteX3" fmla="*/ 909828 w 2133885"/>
                  <a:gd name="connsiteY3" fmla="*/ 728091 h 778018"/>
                  <a:gd name="connsiteX4" fmla="*/ 1224153 w 2133885"/>
                  <a:gd name="connsiteY4" fmla="*/ 728091 h 778018"/>
                  <a:gd name="connsiteX5" fmla="*/ 2133886 w 2133885"/>
                  <a:gd name="connsiteY5" fmla="*/ 82963 h 778018"/>
                  <a:gd name="connsiteX6" fmla="*/ 1977009 w 2133885"/>
                  <a:gd name="connsiteY6" fmla="*/ 0 h 778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3885" h="778018">
                    <a:moveTo>
                      <a:pt x="1977009" y="0"/>
                    </a:moveTo>
                    <a:lnTo>
                      <a:pt x="157163" y="0"/>
                    </a:lnTo>
                    <a:cubicBezTo>
                      <a:pt x="94297" y="29"/>
                      <a:pt x="35490" y="31070"/>
                      <a:pt x="0" y="82963"/>
                    </a:cubicBezTo>
                    <a:lnTo>
                      <a:pt x="909828" y="728091"/>
                    </a:lnTo>
                    <a:cubicBezTo>
                      <a:pt x="1004030" y="794661"/>
                      <a:pt x="1129951" y="794661"/>
                      <a:pt x="1224153" y="728091"/>
                    </a:cubicBezTo>
                    <a:lnTo>
                      <a:pt x="2133886" y="82963"/>
                    </a:lnTo>
                    <a:cubicBezTo>
                      <a:pt x="2098453" y="31156"/>
                      <a:pt x="2039779" y="124"/>
                      <a:pt x="1977009" y="0"/>
                    </a:cubicBezTo>
                    <a:close/>
                  </a:path>
                </a:pathLst>
              </a:custGeom>
              <a:grpFill/>
              <a:ln w="9525" cap="flat">
                <a:noFill/>
                <a:prstDash val="solid"/>
                <a:miter/>
              </a:ln>
            </p:spPr>
            <p:txBody>
              <a:bodyPr rtlCol="0" anchor="ctr"/>
              <a:lstStyle/>
              <a:p>
                <a:endParaRPr lang="en-US"/>
              </a:p>
            </p:txBody>
          </p:sp>
          <p:sp>
            <p:nvSpPr>
              <p:cNvPr id="33" name="Freeform 32">
                <a:extLst>
                  <a:ext uri="{FF2B5EF4-FFF2-40B4-BE49-F238E27FC236}">
                    <a16:creationId xmlns:a16="http://schemas.microsoft.com/office/drawing/2014/main" id="{D3251F4A-B4CF-4CCB-0892-FF9F99537A2B}"/>
                  </a:ext>
                </a:extLst>
              </p:cNvPr>
              <p:cNvSpPr/>
              <p:nvPr/>
            </p:nvSpPr>
            <p:spPr>
              <a:xfrm>
                <a:off x="2328576" y="4364640"/>
                <a:ext cx="2200846" cy="1402651"/>
              </a:xfrm>
              <a:custGeom>
                <a:avLst/>
                <a:gdLst>
                  <a:gd name="connsiteX0" fmla="*/ 1336262 w 2200846"/>
                  <a:gd name="connsiteY0" fmla="*/ 612934 h 1402651"/>
                  <a:gd name="connsiteX1" fmla="*/ 864489 w 2200846"/>
                  <a:gd name="connsiteY1" fmla="*/ 612934 h 1402651"/>
                  <a:gd name="connsiteX2" fmla="*/ 0 w 2200846"/>
                  <a:gd name="connsiteY2" fmla="*/ 0 h 1402651"/>
                  <a:gd name="connsiteX3" fmla="*/ 0 w 2200846"/>
                  <a:gd name="connsiteY3" fmla="*/ 1212152 h 1402651"/>
                  <a:gd name="connsiteX4" fmla="*/ 190500 w 2200846"/>
                  <a:gd name="connsiteY4" fmla="*/ 1402652 h 1402651"/>
                  <a:gd name="connsiteX5" fmla="*/ 2010347 w 2200846"/>
                  <a:gd name="connsiteY5" fmla="*/ 1402652 h 1402651"/>
                  <a:gd name="connsiteX6" fmla="*/ 2200847 w 2200846"/>
                  <a:gd name="connsiteY6" fmla="*/ 1212152 h 1402651"/>
                  <a:gd name="connsiteX7" fmla="*/ 2200847 w 2200846"/>
                  <a:gd name="connsiteY7" fmla="*/ 0 h 1402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00846" h="1402651">
                    <a:moveTo>
                      <a:pt x="1336262" y="612934"/>
                    </a:moveTo>
                    <a:cubicBezTo>
                      <a:pt x="1194921" y="712994"/>
                      <a:pt x="1005830" y="712994"/>
                      <a:pt x="864489" y="612934"/>
                    </a:cubicBezTo>
                    <a:lnTo>
                      <a:pt x="0" y="0"/>
                    </a:lnTo>
                    <a:lnTo>
                      <a:pt x="0" y="1212152"/>
                    </a:lnTo>
                    <a:cubicBezTo>
                      <a:pt x="0" y="1317365"/>
                      <a:pt x="85287" y="1402652"/>
                      <a:pt x="190500" y="1402652"/>
                    </a:cubicBezTo>
                    <a:lnTo>
                      <a:pt x="2010347" y="1402652"/>
                    </a:lnTo>
                    <a:cubicBezTo>
                      <a:pt x="2115560" y="1402652"/>
                      <a:pt x="2200847" y="1317365"/>
                      <a:pt x="2200847" y="1212152"/>
                    </a:cubicBezTo>
                    <a:lnTo>
                      <a:pt x="2200847" y="0"/>
                    </a:lnTo>
                    <a:close/>
                  </a:path>
                </a:pathLst>
              </a:custGeom>
              <a:grpFill/>
              <a:ln w="9525" cap="flat">
                <a:noFill/>
                <a:prstDash val="solid"/>
                <a:miter/>
              </a:ln>
            </p:spPr>
            <p:txBody>
              <a:bodyPr rtlCol="0" anchor="ctr"/>
              <a:lstStyle/>
              <a:p>
                <a:endParaRPr lang="en-US"/>
              </a:p>
            </p:txBody>
          </p:sp>
        </p:grpSp>
      </p:grpSp>
      <p:grpSp>
        <p:nvGrpSpPr>
          <p:cNvPr id="39" name="Group 38">
            <a:extLst>
              <a:ext uri="{FF2B5EF4-FFF2-40B4-BE49-F238E27FC236}">
                <a16:creationId xmlns:a16="http://schemas.microsoft.com/office/drawing/2014/main" id="{28A9D43A-AECC-D33A-F129-9A141232AE49}"/>
              </a:ext>
            </a:extLst>
          </p:cNvPr>
          <p:cNvGrpSpPr/>
          <p:nvPr/>
        </p:nvGrpSpPr>
        <p:grpSpPr>
          <a:xfrm>
            <a:off x="407307" y="9059156"/>
            <a:ext cx="262914" cy="262914"/>
            <a:chOff x="401035" y="8235189"/>
            <a:chExt cx="299796" cy="299796"/>
          </a:xfrm>
        </p:grpSpPr>
        <p:sp>
          <p:nvSpPr>
            <p:cNvPr id="35" name="Oval 34">
              <a:extLst>
                <a:ext uri="{FF2B5EF4-FFF2-40B4-BE49-F238E27FC236}">
                  <a16:creationId xmlns:a16="http://schemas.microsoft.com/office/drawing/2014/main" id="{733D86E7-B9D5-5055-E257-9E38AD7B7921}"/>
                </a:ext>
              </a:extLst>
            </p:cNvPr>
            <p:cNvSpPr/>
            <p:nvPr/>
          </p:nvSpPr>
          <p:spPr>
            <a:xfrm>
              <a:off x="401035" y="8235189"/>
              <a:ext cx="299796" cy="2997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Graphic 27">
              <a:extLst>
                <a:ext uri="{FF2B5EF4-FFF2-40B4-BE49-F238E27FC236}">
                  <a16:creationId xmlns:a16="http://schemas.microsoft.com/office/drawing/2014/main" id="{96862B4D-5B3F-95D9-06E8-2D43B3A2E730}"/>
                </a:ext>
              </a:extLst>
            </p:cNvPr>
            <p:cNvSpPr/>
            <p:nvPr/>
          </p:nvSpPr>
          <p:spPr>
            <a:xfrm>
              <a:off x="503935" y="8314590"/>
              <a:ext cx="93996" cy="140994"/>
            </a:xfrm>
            <a:custGeom>
              <a:avLst/>
              <a:gdLst>
                <a:gd name="connsiteX0" fmla="*/ 1625603 w 3251206"/>
                <a:gd name="connsiteY0" fmla="*/ 0 h 4876800"/>
                <a:gd name="connsiteX1" fmla="*/ 0 w 3251206"/>
                <a:gd name="connsiteY1" fmla="*/ 1625603 h 4876800"/>
                <a:gd name="connsiteX2" fmla="*/ 195167 w 3251206"/>
                <a:gd name="connsiteY2" fmla="*/ 2398119 h 4876800"/>
                <a:gd name="connsiteX3" fmla="*/ 1536706 w 3251206"/>
                <a:gd name="connsiteY3" fmla="*/ 4824413 h 4876800"/>
                <a:gd name="connsiteX4" fmla="*/ 1625603 w 3251206"/>
                <a:gd name="connsiteY4" fmla="*/ 4876800 h 4876800"/>
                <a:gd name="connsiteX5" fmla="*/ 1714500 w 3251206"/>
                <a:gd name="connsiteY5" fmla="*/ 4824413 h 4876800"/>
                <a:gd name="connsiteX6" fmla="*/ 3056535 w 3251206"/>
                <a:gd name="connsiteY6" fmla="*/ 2397319 h 4876800"/>
                <a:gd name="connsiteX7" fmla="*/ 3251206 w 3251206"/>
                <a:gd name="connsiteY7" fmla="*/ 1625594 h 4876800"/>
                <a:gd name="connsiteX8" fmla="*/ 1625603 w 3251206"/>
                <a:gd name="connsiteY8" fmla="*/ 0 h 4876800"/>
                <a:gd name="connsiteX9" fmla="*/ 1625603 w 3251206"/>
                <a:gd name="connsiteY9" fmla="*/ 2438400 h 4876800"/>
                <a:gd name="connsiteX10" fmla="*/ 812806 w 3251206"/>
                <a:gd name="connsiteY10" fmla="*/ 1625603 h 4876800"/>
                <a:gd name="connsiteX11" fmla="*/ 1625603 w 3251206"/>
                <a:gd name="connsiteY11" fmla="*/ 812806 h 4876800"/>
                <a:gd name="connsiteX12" fmla="*/ 2438400 w 3251206"/>
                <a:gd name="connsiteY12" fmla="*/ 1625603 h 4876800"/>
                <a:gd name="connsiteX13" fmla="*/ 1625603 w 3251206"/>
                <a:gd name="connsiteY13" fmla="*/ 243840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51206" h="4876800">
                  <a:moveTo>
                    <a:pt x="1625603" y="0"/>
                  </a:moveTo>
                  <a:cubicBezTo>
                    <a:pt x="729263" y="0"/>
                    <a:pt x="0" y="729263"/>
                    <a:pt x="0" y="1625603"/>
                  </a:cubicBezTo>
                  <a:cubicBezTo>
                    <a:pt x="0" y="1894685"/>
                    <a:pt x="67275" y="2161480"/>
                    <a:pt x="195167" y="2398119"/>
                  </a:cubicBezTo>
                  <a:lnTo>
                    <a:pt x="1536706" y="4824413"/>
                  </a:lnTo>
                  <a:cubicBezTo>
                    <a:pt x="1554566" y="4856760"/>
                    <a:pt x="1588599" y="4876800"/>
                    <a:pt x="1625603" y="4876800"/>
                  </a:cubicBezTo>
                  <a:cubicBezTo>
                    <a:pt x="1662608" y="4876800"/>
                    <a:pt x="1696641" y="4856760"/>
                    <a:pt x="1714500" y="4824413"/>
                  </a:cubicBezTo>
                  <a:lnTo>
                    <a:pt x="3056535" y="2397319"/>
                  </a:lnTo>
                  <a:cubicBezTo>
                    <a:pt x="3183931" y="2161480"/>
                    <a:pt x="3251206" y="1894675"/>
                    <a:pt x="3251206" y="1625594"/>
                  </a:cubicBezTo>
                  <a:cubicBezTo>
                    <a:pt x="3251206" y="729263"/>
                    <a:pt x="2521944" y="0"/>
                    <a:pt x="1625603" y="0"/>
                  </a:cubicBezTo>
                  <a:close/>
                  <a:moveTo>
                    <a:pt x="1625603" y="2438400"/>
                  </a:moveTo>
                  <a:cubicBezTo>
                    <a:pt x="1177433" y="2438400"/>
                    <a:pt x="812806" y="2073773"/>
                    <a:pt x="812806" y="1625603"/>
                  </a:cubicBezTo>
                  <a:cubicBezTo>
                    <a:pt x="812806" y="1177433"/>
                    <a:pt x="1177433" y="812806"/>
                    <a:pt x="1625603" y="812806"/>
                  </a:cubicBezTo>
                  <a:cubicBezTo>
                    <a:pt x="2073774" y="812806"/>
                    <a:pt x="2438400" y="1177433"/>
                    <a:pt x="2438400" y="1625603"/>
                  </a:cubicBezTo>
                  <a:cubicBezTo>
                    <a:pt x="2438400" y="2073773"/>
                    <a:pt x="2073774" y="2438400"/>
                    <a:pt x="1625603" y="2438400"/>
                  </a:cubicBezTo>
                  <a:close/>
                </a:path>
              </a:pathLst>
            </a:custGeom>
            <a:solidFill>
              <a:schemeClr val="bg1"/>
            </a:solidFill>
            <a:ln w="9525" cap="flat">
              <a:noFill/>
              <a:prstDash val="solid"/>
              <a:miter/>
            </a:ln>
          </p:spPr>
          <p:txBody>
            <a:bodyPr rtlCol="0" anchor="ctr"/>
            <a:lstStyle/>
            <a:p>
              <a:endParaRPr lang="en-US"/>
            </a:p>
          </p:txBody>
        </p:sp>
      </p:grpSp>
      <p:sp>
        <p:nvSpPr>
          <p:cNvPr id="40" name="CuadroTexto 350">
            <a:extLst>
              <a:ext uri="{FF2B5EF4-FFF2-40B4-BE49-F238E27FC236}">
                <a16:creationId xmlns:a16="http://schemas.microsoft.com/office/drawing/2014/main" id="{8C008A77-8753-F880-6017-D76227255F81}"/>
              </a:ext>
            </a:extLst>
          </p:cNvPr>
          <p:cNvSpPr txBox="1"/>
          <p:nvPr/>
        </p:nvSpPr>
        <p:spPr>
          <a:xfrm>
            <a:off x="3533680" y="2886621"/>
            <a:ext cx="2572964" cy="369332"/>
          </a:xfrm>
          <a:prstGeom prst="rect">
            <a:avLst/>
          </a:prstGeom>
          <a:noFill/>
        </p:spPr>
        <p:txBody>
          <a:bodyPr wrap="square" rtlCol="0">
            <a:spAutoFit/>
          </a:bodyPr>
          <a:lstStyle/>
          <a:p>
            <a:r>
              <a:rPr lang="en-US" dirty="0">
                <a:solidFill>
                  <a:schemeClr val="tx2"/>
                </a:solidFill>
                <a:latin typeface="Rubik Medium" pitchFamily="2" charset="-79"/>
                <a:ea typeface="Lato Heavy" charset="0"/>
                <a:cs typeface="Rubik Medium" pitchFamily="2" charset="-79"/>
              </a:rPr>
              <a:t>Education</a:t>
            </a:r>
          </a:p>
        </p:txBody>
      </p:sp>
      <p:sp>
        <p:nvSpPr>
          <p:cNvPr id="41" name="CuadroTexto 350">
            <a:extLst>
              <a:ext uri="{FF2B5EF4-FFF2-40B4-BE49-F238E27FC236}">
                <a16:creationId xmlns:a16="http://schemas.microsoft.com/office/drawing/2014/main" id="{6008C444-9BCA-3760-A0B5-A15BCF6B3D01}"/>
              </a:ext>
            </a:extLst>
          </p:cNvPr>
          <p:cNvSpPr txBox="1"/>
          <p:nvPr/>
        </p:nvSpPr>
        <p:spPr>
          <a:xfrm>
            <a:off x="3533680" y="5957908"/>
            <a:ext cx="2572964" cy="369332"/>
          </a:xfrm>
          <a:prstGeom prst="rect">
            <a:avLst/>
          </a:prstGeom>
          <a:noFill/>
        </p:spPr>
        <p:txBody>
          <a:bodyPr wrap="square" rtlCol="0">
            <a:spAutoFit/>
          </a:bodyPr>
          <a:lstStyle/>
          <a:p>
            <a:r>
              <a:rPr lang="en-US" dirty="0">
                <a:solidFill>
                  <a:schemeClr val="tx2"/>
                </a:solidFill>
                <a:latin typeface="Rubik Medium" pitchFamily="2" charset="-79"/>
                <a:ea typeface="Lato Heavy" charset="0"/>
                <a:cs typeface="Rubik Medium" pitchFamily="2" charset="-79"/>
              </a:rPr>
              <a:t>Work Experience</a:t>
            </a:r>
          </a:p>
        </p:txBody>
      </p:sp>
      <p:grpSp>
        <p:nvGrpSpPr>
          <p:cNvPr id="49" name="Group 48">
            <a:extLst>
              <a:ext uri="{FF2B5EF4-FFF2-40B4-BE49-F238E27FC236}">
                <a16:creationId xmlns:a16="http://schemas.microsoft.com/office/drawing/2014/main" id="{029A1EAF-F948-68A9-18BE-2E6D26EC0273}"/>
              </a:ext>
            </a:extLst>
          </p:cNvPr>
          <p:cNvGrpSpPr/>
          <p:nvPr/>
        </p:nvGrpSpPr>
        <p:grpSpPr>
          <a:xfrm>
            <a:off x="3732858" y="3464257"/>
            <a:ext cx="2865466" cy="2016979"/>
            <a:chOff x="3704389" y="3005375"/>
            <a:chExt cx="2865466" cy="2016979"/>
          </a:xfrm>
        </p:grpSpPr>
        <p:sp>
          <p:nvSpPr>
            <p:cNvPr id="43" name="TextBox 42">
              <a:extLst>
                <a:ext uri="{FF2B5EF4-FFF2-40B4-BE49-F238E27FC236}">
                  <a16:creationId xmlns:a16="http://schemas.microsoft.com/office/drawing/2014/main" id="{438A1525-D302-EFEC-A7AB-19EA6C496540}"/>
                </a:ext>
              </a:extLst>
            </p:cNvPr>
            <p:cNvSpPr txBox="1"/>
            <p:nvPr/>
          </p:nvSpPr>
          <p:spPr>
            <a:xfrm>
              <a:off x="3704389" y="3300199"/>
              <a:ext cx="2865466"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Business Marketing, (2012-2016)</a:t>
              </a:r>
            </a:p>
          </p:txBody>
        </p:sp>
        <p:sp>
          <p:nvSpPr>
            <p:cNvPr id="44" name="TextBox 43">
              <a:extLst>
                <a:ext uri="{FF2B5EF4-FFF2-40B4-BE49-F238E27FC236}">
                  <a16:creationId xmlns:a16="http://schemas.microsoft.com/office/drawing/2014/main" id="{B450873D-BB7B-AF87-6F03-BEE797A9ECAC}"/>
                </a:ext>
              </a:extLst>
            </p:cNvPr>
            <p:cNvSpPr txBox="1"/>
            <p:nvPr/>
          </p:nvSpPr>
          <p:spPr>
            <a:xfrm>
              <a:off x="3704389" y="3005375"/>
              <a:ext cx="2865466"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Texas University</a:t>
              </a:r>
            </a:p>
          </p:txBody>
        </p:sp>
        <p:sp>
          <p:nvSpPr>
            <p:cNvPr id="45" name="TextBox 44">
              <a:extLst>
                <a:ext uri="{FF2B5EF4-FFF2-40B4-BE49-F238E27FC236}">
                  <a16:creationId xmlns:a16="http://schemas.microsoft.com/office/drawing/2014/main" id="{0D181675-5AE7-009B-DA93-4A57336E263E}"/>
                </a:ext>
              </a:extLst>
            </p:cNvPr>
            <p:cNvSpPr txBox="1"/>
            <p:nvPr/>
          </p:nvSpPr>
          <p:spPr>
            <a:xfrm>
              <a:off x="3704389" y="4016442"/>
              <a:ext cx="2865466"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Marketing, (2017-2018)</a:t>
              </a:r>
            </a:p>
          </p:txBody>
        </p:sp>
        <p:sp>
          <p:nvSpPr>
            <p:cNvPr id="46" name="TextBox 45">
              <a:extLst>
                <a:ext uri="{FF2B5EF4-FFF2-40B4-BE49-F238E27FC236}">
                  <a16:creationId xmlns:a16="http://schemas.microsoft.com/office/drawing/2014/main" id="{E586B279-7B2F-BB0F-FDD9-4BFCB1518D7B}"/>
                </a:ext>
              </a:extLst>
            </p:cNvPr>
            <p:cNvSpPr txBox="1"/>
            <p:nvPr/>
          </p:nvSpPr>
          <p:spPr>
            <a:xfrm>
              <a:off x="3704389" y="3721618"/>
              <a:ext cx="2865466"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Canada Master University</a:t>
              </a:r>
            </a:p>
          </p:txBody>
        </p:sp>
        <p:sp>
          <p:nvSpPr>
            <p:cNvPr id="47" name="TextBox 46">
              <a:extLst>
                <a:ext uri="{FF2B5EF4-FFF2-40B4-BE49-F238E27FC236}">
                  <a16:creationId xmlns:a16="http://schemas.microsoft.com/office/drawing/2014/main" id="{470DBACF-8F0B-60F5-D462-9CFFDC9231D2}"/>
                </a:ext>
              </a:extLst>
            </p:cNvPr>
            <p:cNvSpPr txBox="1"/>
            <p:nvPr/>
          </p:nvSpPr>
          <p:spPr>
            <a:xfrm>
              <a:off x="3704389" y="4727530"/>
              <a:ext cx="2865466"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Business Innovation, (2021-2022)</a:t>
              </a:r>
            </a:p>
          </p:txBody>
        </p:sp>
        <p:sp>
          <p:nvSpPr>
            <p:cNvPr id="48" name="TextBox 47">
              <a:extLst>
                <a:ext uri="{FF2B5EF4-FFF2-40B4-BE49-F238E27FC236}">
                  <a16:creationId xmlns:a16="http://schemas.microsoft.com/office/drawing/2014/main" id="{CE51DD13-AC0F-4521-BD28-9E2426366C85}"/>
                </a:ext>
              </a:extLst>
            </p:cNvPr>
            <p:cNvSpPr txBox="1"/>
            <p:nvPr/>
          </p:nvSpPr>
          <p:spPr>
            <a:xfrm>
              <a:off x="3704389" y="4432706"/>
              <a:ext cx="2865466"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Spain Master University</a:t>
              </a:r>
            </a:p>
          </p:txBody>
        </p:sp>
      </p:grpSp>
      <p:grpSp>
        <p:nvGrpSpPr>
          <p:cNvPr id="63" name="Group 62">
            <a:extLst>
              <a:ext uri="{FF2B5EF4-FFF2-40B4-BE49-F238E27FC236}">
                <a16:creationId xmlns:a16="http://schemas.microsoft.com/office/drawing/2014/main" id="{DA33C798-7912-5168-D578-FCC274D53F80}"/>
              </a:ext>
            </a:extLst>
          </p:cNvPr>
          <p:cNvGrpSpPr/>
          <p:nvPr/>
        </p:nvGrpSpPr>
        <p:grpSpPr>
          <a:xfrm>
            <a:off x="3727162" y="6527522"/>
            <a:ext cx="2868389" cy="3001484"/>
            <a:chOff x="3582304" y="6527522"/>
            <a:chExt cx="2868389" cy="3001484"/>
          </a:xfrm>
        </p:grpSpPr>
        <p:sp>
          <p:nvSpPr>
            <p:cNvPr id="50" name="TextBox 49">
              <a:extLst>
                <a:ext uri="{FF2B5EF4-FFF2-40B4-BE49-F238E27FC236}">
                  <a16:creationId xmlns:a16="http://schemas.microsoft.com/office/drawing/2014/main" id="{131C0C5A-D120-8720-218F-8706D3F830BF}"/>
                </a:ext>
              </a:extLst>
            </p:cNvPr>
            <p:cNvSpPr txBox="1"/>
            <p:nvPr/>
          </p:nvSpPr>
          <p:spPr>
            <a:xfrm>
              <a:off x="3582304" y="6822346"/>
              <a:ext cx="2868389" cy="730841"/>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They also must be able to match their firm's products and strengths with the needs of a target market.</a:t>
              </a:r>
            </a:p>
          </p:txBody>
        </p:sp>
        <p:sp>
          <p:nvSpPr>
            <p:cNvPr id="51" name="TextBox 50">
              <a:extLst>
                <a:ext uri="{FF2B5EF4-FFF2-40B4-BE49-F238E27FC236}">
                  <a16:creationId xmlns:a16="http://schemas.microsoft.com/office/drawing/2014/main" id="{15BB1FED-4A7D-546C-1B31-401726097368}"/>
                </a:ext>
              </a:extLst>
            </p:cNvPr>
            <p:cNvSpPr txBox="1"/>
            <p:nvPr/>
          </p:nvSpPr>
          <p:spPr>
            <a:xfrm>
              <a:off x="3582304" y="6527522"/>
              <a:ext cx="2868389"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Company Name, 2017-2019</a:t>
              </a:r>
            </a:p>
          </p:txBody>
        </p:sp>
        <p:sp>
          <p:nvSpPr>
            <p:cNvPr id="52" name="TextBox 51">
              <a:extLst>
                <a:ext uri="{FF2B5EF4-FFF2-40B4-BE49-F238E27FC236}">
                  <a16:creationId xmlns:a16="http://schemas.microsoft.com/office/drawing/2014/main" id="{5978CD30-75A1-69FA-4400-7F2B66711F10}"/>
                </a:ext>
              </a:extLst>
            </p:cNvPr>
            <p:cNvSpPr txBox="1"/>
            <p:nvPr/>
          </p:nvSpPr>
          <p:spPr>
            <a:xfrm>
              <a:off x="3582304" y="8028263"/>
              <a:ext cx="2868389" cy="512833"/>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To ensure profitability, business-to-business marketers also must price.</a:t>
              </a:r>
            </a:p>
          </p:txBody>
        </p:sp>
        <p:sp>
          <p:nvSpPr>
            <p:cNvPr id="53" name="TextBox 52">
              <a:extLst>
                <a:ext uri="{FF2B5EF4-FFF2-40B4-BE49-F238E27FC236}">
                  <a16:creationId xmlns:a16="http://schemas.microsoft.com/office/drawing/2014/main" id="{F01C651F-FB15-321F-98F5-28B04D809F7C}"/>
                </a:ext>
              </a:extLst>
            </p:cNvPr>
            <p:cNvSpPr txBox="1"/>
            <p:nvPr/>
          </p:nvSpPr>
          <p:spPr>
            <a:xfrm>
              <a:off x="3582304" y="7733439"/>
              <a:ext cx="2868389"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Company Name, 2019-2020</a:t>
              </a:r>
            </a:p>
          </p:txBody>
        </p:sp>
        <p:sp>
          <p:nvSpPr>
            <p:cNvPr id="54" name="TextBox 53">
              <a:extLst>
                <a:ext uri="{FF2B5EF4-FFF2-40B4-BE49-F238E27FC236}">
                  <a16:creationId xmlns:a16="http://schemas.microsoft.com/office/drawing/2014/main" id="{9F311909-465A-2E8A-6EB1-6A94223DB3CA}"/>
                </a:ext>
              </a:extLst>
            </p:cNvPr>
            <p:cNvSpPr txBox="1"/>
            <p:nvPr/>
          </p:nvSpPr>
          <p:spPr>
            <a:xfrm>
              <a:off x="3582304" y="9016173"/>
              <a:ext cx="2868389" cy="512833"/>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To ensure profitability, business-to-business marketers also must price.</a:t>
              </a:r>
            </a:p>
          </p:txBody>
        </p:sp>
        <p:sp>
          <p:nvSpPr>
            <p:cNvPr id="55" name="TextBox 54">
              <a:extLst>
                <a:ext uri="{FF2B5EF4-FFF2-40B4-BE49-F238E27FC236}">
                  <a16:creationId xmlns:a16="http://schemas.microsoft.com/office/drawing/2014/main" id="{E1565DC2-6390-BAEF-13B9-55A34F05C755}"/>
                </a:ext>
              </a:extLst>
            </p:cNvPr>
            <p:cNvSpPr txBox="1"/>
            <p:nvPr/>
          </p:nvSpPr>
          <p:spPr>
            <a:xfrm>
              <a:off x="3582304" y="8721349"/>
              <a:ext cx="2868389"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Company Name, 2021-Now</a:t>
              </a:r>
            </a:p>
          </p:txBody>
        </p:sp>
      </p:grpSp>
      <p:sp>
        <p:nvSpPr>
          <p:cNvPr id="62" name="Oval 61">
            <a:extLst>
              <a:ext uri="{FF2B5EF4-FFF2-40B4-BE49-F238E27FC236}">
                <a16:creationId xmlns:a16="http://schemas.microsoft.com/office/drawing/2014/main" id="{D122945C-E12C-05D2-FF4E-08EC29335788}"/>
              </a:ext>
            </a:extLst>
          </p:cNvPr>
          <p:cNvSpPr/>
          <p:nvPr/>
        </p:nvSpPr>
        <p:spPr>
          <a:xfrm>
            <a:off x="367104" y="399874"/>
            <a:ext cx="2451454" cy="2451452"/>
          </a:xfrm>
          <a:prstGeom prst="ellipse">
            <a:avLst/>
          </a:prstGeom>
          <a:no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7B8148E2-55B2-779E-8969-6A0927B10062}"/>
              </a:ext>
            </a:extLst>
          </p:cNvPr>
          <p:cNvSpPr/>
          <p:nvPr/>
        </p:nvSpPr>
        <p:spPr>
          <a:xfrm>
            <a:off x="3644652" y="3581785"/>
            <a:ext cx="59768" cy="5976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254BB67F-B891-D237-3317-91F5C4DA0A52}"/>
              </a:ext>
            </a:extLst>
          </p:cNvPr>
          <p:cNvSpPr/>
          <p:nvPr/>
        </p:nvSpPr>
        <p:spPr>
          <a:xfrm>
            <a:off x="3644652" y="4298332"/>
            <a:ext cx="59768" cy="5976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B2D8FEE5-D031-A322-52A0-76F0DA2907C8}"/>
              </a:ext>
            </a:extLst>
          </p:cNvPr>
          <p:cNvSpPr/>
          <p:nvPr/>
        </p:nvSpPr>
        <p:spPr>
          <a:xfrm>
            <a:off x="3644652" y="5009532"/>
            <a:ext cx="59768" cy="5976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4D0A4937-15DE-EDF1-8EA3-F62F81A1DDCE}"/>
              </a:ext>
            </a:extLst>
          </p:cNvPr>
          <p:cNvSpPr/>
          <p:nvPr/>
        </p:nvSpPr>
        <p:spPr>
          <a:xfrm>
            <a:off x="3644652" y="6645827"/>
            <a:ext cx="59768" cy="5976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B899F04E-08D8-A022-85FF-F8D572592595}"/>
              </a:ext>
            </a:extLst>
          </p:cNvPr>
          <p:cNvSpPr/>
          <p:nvPr/>
        </p:nvSpPr>
        <p:spPr>
          <a:xfrm>
            <a:off x="3644652" y="7852971"/>
            <a:ext cx="59768" cy="5976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a:extLst>
              <a:ext uri="{FF2B5EF4-FFF2-40B4-BE49-F238E27FC236}">
                <a16:creationId xmlns:a16="http://schemas.microsoft.com/office/drawing/2014/main" id="{CBE32791-146E-D360-CE67-A8030513EB12}"/>
              </a:ext>
            </a:extLst>
          </p:cNvPr>
          <p:cNvSpPr/>
          <p:nvPr/>
        </p:nvSpPr>
        <p:spPr>
          <a:xfrm>
            <a:off x="3644652" y="8838248"/>
            <a:ext cx="59768" cy="5976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Marcador de posición de imagen 17">
            <a:extLst>
              <a:ext uri="{FF2B5EF4-FFF2-40B4-BE49-F238E27FC236}">
                <a16:creationId xmlns:a16="http://schemas.microsoft.com/office/drawing/2014/main" id="{83B36907-BB37-8708-DC8E-2B620BD632B7}"/>
              </a:ext>
            </a:extLst>
          </p:cNvPr>
          <p:cNvPicPr>
            <a:picLocks noGrp="1" noChangeAspect="1"/>
          </p:cNvPicPr>
          <p:nvPr>
            <p:ph type="pic" sz="quarter" idx="10"/>
          </p:nvPr>
        </p:nvPicPr>
        <p:blipFill>
          <a:blip r:embed="rId3"/>
          <a:srcRect/>
          <a:stretch>
            <a:fillRect/>
          </a:stretch>
        </p:blipFill>
        <p:spPr/>
      </p:pic>
    </p:spTree>
    <p:extLst>
      <p:ext uri="{BB962C8B-B14F-4D97-AF65-F5344CB8AC3E}">
        <p14:creationId xmlns:p14="http://schemas.microsoft.com/office/powerpoint/2010/main" val="2196424714"/>
      </p:ext>
    </p:extLst>
  </p:cSld>
  <p:clrMapOvr>
    <a:masterClrMapping/>
  </p:clrMapOvr>
</p:sld>
</file>

<file path=ppt/theme/theme1.xml><?xml version="1.0" encoding="utf-8"?>
<a:theme xmlns:a="http://schemas.openxmlformats.org/drawingml/2006/main" name="Office Theme">
  <a:themeElements>
    <a:clrScheme name="Custom 138">
      <a:dk1>
        <a:srgbClr val="7B7C7F"/>
      </a:dk1>
      <a:lt1>
        <a:srgbClr val="FFFFFF"/>
      </a:lt1>
      <a:dk2>
        <a:srgbClr val="001F5E"/>
      </a:dk2>
      <a:lt2>
        <a:srgbClr val="FFFFFF"/>
      </a:lt2>
      <a:accent1>
        <a:srgbClr val="FF806A"/>
      </a:accent1>
      <a:accent2>
        <a:srgbClr val="5F6CA9"/>
      </a:accent2>
      <a:accent3>
        <a:srgbClr val="5B9BD4"/>
      </a:accent3>
      <a:accent4>
        <a:srgbClr val="FEB57F"/>
      </a:accent4>
      <a:accent5>
        <a:srgbClr val="BCD3C3"/>
      </a:accent5>
      <a:accent6>
        <a:srgbClr val="E1EBF0"/>
      </a:accent6>
      <a:hlink>
        <a:srgbClr val="8661C1"/>
      </a:hlink>
      <a:folHlink>
        <a:srgbClr val="367FFC"/>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11646</TotalTime>
  <Words>196</Words>
  <Application>Microsoft Macintosh PowerPoint</Application>
  <PresentationFormat>A4 (210 x 297 mm)</PresentationFormat>
  <Paragraphs>25</Paragraphs>
  <Slides>1</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vt:i4>
      </vt:variant>
    </vt:vector>
  </HeadingPairs>
  <TitlesOfParts>
    <vt:vector size="7" baseType="lpstr">
      <vt:lpstr>Arial</vt:lpstr>
      <vt:lpstr>Calibri</vt:lpstr>
      <vt:lpstr>Calibri Light</vt:lpstr>
      <vt:lpstr>Rubik Light</vt:lpstr>
      <vt:lpstr>Rubik Medium</vt:lpstr>
      <vt:lpstr>Office Theme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Luis Lopez</dc:creator>
  <cp:lastModifiedBy>Gerardo Esteban Pérez Gómez</cp:lastModifiedBy>
  <cp:revision>1494</cp:revision>
  <dcterms:created xsi:type="dcterms:W3CDTF">2020-05-04T13:20:50Z</dcterms:created>
  <dcterms:modified xsi:type="dcterms:W3CDTF">2023-02-13T15:32:56Z</dcterms:modified>
</cp:coreProperties>
</file>