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3" r:id="rId1"/>
  </p:sldMasterIdLst>
  <p:notesMasterIdLst>
    <p:notesMasterId r:id="rId3"/>
  </p:notesMasterIdLst>
  <p:sldIdLst>
    <p:sldId id="338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C6A5"/>
    <a:srgbClr val="F7A779"/>
    <a:srgbClr val="E3C0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53"/>
    <p:restoredTop sz="95872"/>
  </p:normalViewPr>
  <p:slideViewPr>
    <p:cSldViewPr snapToGrid="0" snapToObjects="1">
      <p:cViewPr varScale="1">
        <p:scale>
          <a:sx n="89" d="100"/>
          <a:sy n="89" d="100"/>
        </p:scale>
        <p:origin x="3352" y="168"/>
      </p:cViewPr>
      <p:guideLst/>
    </p:cSldViewPr>
  </p:slideViewPr>
  <p:notesTextViewPr>
    <p:cViewPr>
      <p:scale>
        <a:sx n="105" d="100"/>
        <a:sy n="105" d="100"/>
      </p:scale>
      <p:origin x="0" y="0"/>
    </p:cViewPr>
  </p:notesTextViewPr>
  <p:sorterViewPr>
    <p:cViewPr varScale="1">
      <p:scale>
        <a:sx n="133" d="100"/>
        <a:sy n="1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824C1-3D05-2945-8CAD-B16B27066FBC}" type="datetimeFigureOut">
              <a:rPr lang="en-US" smtClean="0"/>
              <a:t>2/13/23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70313" y="857250"/>
            <a:ext cx="16033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54F874-8904-1140-9345-65A2416DE11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839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32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63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94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26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57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88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2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51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54F874-8904-1140-9345-65A2416DE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873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FEB8B50-9A8E-B6B4-573A-3F6E5E0CA8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5010" y="2036514"/>
            <a:ext cx="1883176" cy="2101516"/>
          </a:xfrm>
          <a:custGeom>
            <a:avLst/>
            <a:gdLst>
              <a:gd name="connsiteX0" fmla="*/ 0 w 1883176"/>
              <a:gd name="connsiteY0" fmla="*/ 0 h 2101516"/>
              <a:gd name="connsiteX1" fmla="*/ 1883176 w 1883176"/>
              <a:gd name="connsiteY1" fmla="*/ 0 h 2101516"/>
              <a:gd name="connsiteX2" fmla="*/ 1883176 w 1883176"/>
              <a:gd name="connsiteY2" fmla="*/ 2101516 h 2101516"/>
              <a:gd name="connsiteX3" fmla="*/ 0 w 1883176"/>
              <a:gd name="connsiteY3" fmla="*/ 2101516 h 2101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3176" h="2101516">
                <a:moveTo>
                  <a:pt x="0" y="0"/>
                </a:moveTo>
                <a:lnTo>
                  <a:pt x="1883176" y="0"/>
                </a:lnTo>
                <a:lnTo>
                  <a:pt x="1883176" y="2101516"/>
                </a:lnTo>
                <a:lnTo>
                  <a:pt x="0" y="210151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441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C28C6-E2AE-1B43-BE6B-3934904A9C5D}" type="datetimeFigureOut">
              <a:rPr lang="en-US" smtClean="0"/>
              <a:t>2/13/23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AEA49-F56D-844B-96A4-0E7B5754BBC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673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Rectangle 127">
            <a:extLst>
              <a:ext uri="{FF2B5EF4-FFF2-40B4-BE49-F238E27FC236}">
                <a16:creationId xmlns:a16="http://schemas.microsoft.com/office/drawing/2014/main" id="{C8045FDC-72EE-A815-F5A8-54B1A88763DB}"/>
              </a:ext>
            </a:extLst>
          </p:cNvPr>
          <p:cNvSpPr/>
          <p:nvPr/>
        </p:nvSpPr>
        <p:spPr>
          <a:xfrm>
            <a:off x="4680602" y="3829386"/>
            <a:ext cx="1883176" cy="56846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86814DD1-E919-9C8D-61F9-AA2A383D4C88}"/>
              </a:ext>
            </a:extLst>
          </p:cNvPr>
          <p:cNvSpPr/>
          <p:nvPr/>
        </p:nvSpPr>
        <p:spPr>
          <a:xfrm>
            <a:off x="2507732" y="3829386"/>
            <a:ext cx="1883176" cy="56846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7B89C52-65D3-3E9E-35ED-A6720257251C}"/>
              </a:ext>
            </a:extLst>
          </p:cNvPr>
          <p:cNvSpPr/>
          <p:nvPr/>
        </p:nvSpPr>
        <p:spPr>
          <a:xfrm>
            <a:off x="385010" y="368135"/>
            <a:ext cx="1883176" cy="16683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CuadroTexto 350">
            <a:extLst>
              <a:ext uri="{FF2B5EF4-FFF2-40B4-BE49-F238E27FC236}">
                <a16:creationId xmlns:a16="http://schemas.microsoft.com/office/drawing/2014/main" id="{F6764073-7054-C8E8-4F26-65F124C12523}"/>
              </a:ext>
            </a:extLst>
          </p:cNvPr>
          <p:cNvSpPr txBox="1"/>
          <p:nvPr/>
        </p:nvSpPr>
        <p:spPr>
          <a:xfrm>
            <a:off x="385011" y="4614882"/>
            <a:ext cx="1883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Rubik SemiBold" pitchFamily="2" charset="-79"/>
                <a:ea typeface="Lato Heavy" charset="0"/>
                <a:cs typeface="Rubik SemiBold" pitchFamily="2" charset="-79"/>
              </a:rPr>
              <a:t>Profile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9663CB6-C5C6-042D-BB98-3FB300FE0020}"/>
              </a:ext>
            </a:extLst>
          </p:cNvPr>
          <p:cNvSpPr txBox="1"/>
          <p:nvPr/>
        </p:nvSpPr>
        <p:spPr>
          <a:xfrm>
            <a:off x="385011" y="5023766"/>
            <a:ext cx="1883176" cy="2256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They also must be able to match their firm's products and strengths with the needs of a target market. To ensure profitability, business-to-business marketers also must price products and services to sell well within a given market.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68E9E14-EC86-101A-198E-ECDCAE1EC3E2}"/>
              </a:ext>
            </a:extLst>
          </p:cNvPr>
          <p:cNvCxnSpPr/>
          <p:nvPr/>
        </p:nvCxnSpPr>
        <p:spPr>
          <a:xfrm>
            <a:off x="385010" y="4444735"/>
            <a:ext cx="1883176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C2F6A3B9-E3C6-C429-3443-70DE93261106}"/>
              </a:ext>
            </a:extLst>
          </p:cNvPr>
          <p:cNvCxnSpPr/>
          <p:nvPr/>
        </p:nvCxnSpPr>
        <p:spPr>
          <a:xfrm>
            <a:off x="385010" y="7528898"/>
            <a:ext cx="1883176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0DB75A33-F699-C448-AA57-87F0F873534C}"/>
              </a:ext>
            </a:extLst>
          </p:cNvPr>
          <p:cNvGrpSpPr/>
          <p:nvPr/>
        </p:nvGrpSpPr>
        <p:grpSpPr>
          <a:xfrm>
            <a:off x="453936" y="7869486"/>
            <a:ext cx="2033476" cy="1635851"/>
            <a:chOff x="502603" y="5239894"/>
            <a:chExt cx="2033476" cy="1635851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CF0D05C1-441A-8AAB-3E3D-4E3F1DF8CA2E}"/>
                </a:ext>
              </a:extLst>
            </p:cNvPr>
            <p:cNvSpPr txBox="1"/>
            <p:nvPr/>
          </p:nvSpPr>
          <p:spPr>
            <a:xfrm>
              <a:off x="892629" y="5253458"/>
              <a:ext cx="1643450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(123) 456 7890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4BD09CC9-7339-7B4F-D4D6-F26F562D6F46}"/>
                </a:ext>
              </a:extLst>
            </p:cNvPr>
            <p:cNvSpPr txBox="1"/>
            <p:nvPr/>
          </p:nvSpPr>
          <p:spPr>
            <a:xfrm>
              <a:off x="892629" y="5701520"/>
              <a:ext cx="1643450" cy="294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name@mail.com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64594F79-AAD0-FE89-9308-462F1F6DD013}"/>
                </a:ext>
              </a:extLst>
            </p:cNvPr>
            <p:cNvSpPr txBox="1"/>
            <p:nvPr/>
          </p:nvSpPr>
          <p:spPr>
            <a:xfrm>
              <a:off x="892629" y="6144904"/>
              <a:ext cx="1643450" cy="7308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740"/>
                </a:lnSpc>
              </a:pPr>
              <a:r>
                <a:rPr lang="en-US" sz="12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1234 Street Name,</a:t>
              </a:r>
            </a:p>
            <a:p>
              <a:pPr>
                <a:lnSpc>
                  <a:spcPts val="1740"/>
                </a:lnSpc>
              </a:pPr>
              <a:r>
                <a:rPr lang="en-US" sz="12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Any City, State.</a:t>
              </a:r>
            </a:p>
            <a:p>
              <a:pPr>
                <a:lnSpc>
                  <a:spcPts val="1740"/>
                </a:lnSpc>
              </a:pPr>
              <a:r>
                <a:rPr lang="en-US" sz="1200" dirty="0">
                  <a:latin typeface="Rubik Light" pitchFamily="2" charset="-79"/>
                  <a:ea typeface="Lato Light" panose="020F0502020204030203" pitchFamily="34" charset="0"/>
                  <a:cs typeface="Rubik Light" pitchFamily="2" charset="-79"/>
                </a:rPr>
                <a:t>Country 12345</a:t>
              </a:r>
            </a:p>
          </p:txBody>
        </p:sp>
        <p:sp>
          <p:nvSpPr>
            <p:cNvPr id="63" name="Teardrop 62">
              <a:extLst>
                <a:ext uri="{FF2B5EF4-FFF2-40B4-BE49-F238E27FC236}">
                  <a16:creationId xmlns:a16="http://schemas.microsoft.com/office/drawing/2014/main" id="{703A0FF4-7336-6640-48D0-F1D9276429F5}"/>
                </a:ext>
              </a:extLst>
            </p:cNvPr>
            <p:cNvSpPr/>
            <p:nvPr/>
          </p:nvSpPr>
          <p:spPr>
            <a:xfrm rot="5400000">
              <a:off x="502603" y="5239894"/>
              <a:ext cx="321858" cy="321858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Graphic 6">
              <a:extLst>
                <a:ext uri="{FF2B5EF4-FFF2-40B4-BE49-F238E27FC236}">
                  <a16:creationId xmlns:a16="http://schemas.microsoft.com/office/drawing/2014/main" id="{73E8C960-E014-8B38-7113-6384386552FE}"/>
                </a:ext>
              </a:extLst>
            </p:cNvPr>
            <p:cNvSpPr/>
            <p:nvPr/>
          </p:nvSpPr>
          <p:spPr>
            <a:xfrm>
              <a:off x="586671" y="5325652"/>
              <a:ext cx="150350" cy="150341"/>
            </a:xfrm>
            <a:custGeom>
              <a:avLst/>
              <a:gdLst>
                <a:gd name="connsiteX0" fmla="*/ 1963967 w 4570638"/>
                <a:gd name="connsiteY0" fmla="*/ 1625912 h 4570360"/>
                <a:gd name="connsiteX1" fmla="*/ 2134655 w 4570638"/>
                <a:gd name="connsiteY1" fmla="*/ 1066146 h 4570360"/>
                <a:gd name="connsiteX2" fmla="*/ 1997495 w 4570638"/>
                <a:gd name="connsiteY2" fmla="*/ 437649 h 4570360"/>
                <a:gd name="connsiteX3" fmla="*/ 1377531 w 4570638"/>
                <a:gd name="connsiteY3" fmla="*/ 5137 h 4570360"/>
                <a:gd name="connsiteX4" fmla="*/ 546647 w 4570638"/>
                <a:gd name="connsiteY4" fmla="*/ 108769 h 4570360"/>
                <a:gd name="connsiteX5" fmla="*/ 3341 w 4570638"/>
                <a:gd name="connsiteY5" fmla="*/ 795332 h 4570360"/>
                <a:gd name="connsiteX6" fmla="*/ 1247687 w 4570638"/>
                <a:gd name="connsiteY6" fmla="*/ 3322885 h 4570360"/>
                <a:gd name="connsiteX7" fmla="*/ 3774936 w 4570638"/>
                <a:gd name="connsiteY7" fmla="*/ 4566927 h 4570360"/>
                <a:gd name="connsiteX8" fmla="*/ 4461650 w 4570638"/>
                <a:gd name="connsiteY8" fmla="*/ 4023926 h 4570360"/>
                <a:gd name="connsiteX9" fmla="*/ 4565435 w 4570638"/>
                <a:gd name="connsiteY9" fmla="*/ 3192736 h 4570360"/>
                <a:gd name="connsiteX10" fmla="*/ 4132771 w 4570638"/>
                <a:gd name="connsiteY10" fmla="*/ 2571706 h 4570360"/>
                <a:gd name="connsiteX11" fmla="*/ 3504273 w 4570638"/>
                <a:gd name="connsiteY11" fmla="*/ 2434546 h 4570360"/>
                <a:gd name="connsiteX12" fmla="*/ 2944508 w 4570638"/>
                <a:gd name="connsiteY12" fmla="*/ 2605234 h 4570360"/>
                <a:gd name="connsiteX13" fmla="*/ 2824112 w 4570638"/>
                <a:gd name="connsiteY13" fmla="*/ 2725630 h 4570360"/>
                <a:gd name="connsiteX14" fmla="*/ 2444789 w 4570638"/>
                <a:gd name="connsiteY14" fmla="*/ 2769216 h 4570360"/>
                <a:gd name="connsiteX15" fmla="*/ 1800441 w 4570638"/>
                <a:gd name="connsiteY15" fmla="*/ 2125022 h 4570360"/>
                <a:gd name="connsiteX16" fmla="*/ 1844028 w 4570638"/>
                <a:gd name="connsiteY16" fmla="*/ 1745546 h 4570360"/>
                <a:gd name="connsiteX17" fmla="*/ 1748473 w 4570638"/>
                <a:gd name="connsiteY17" fmla="*/ 1410418 h 4570360"/>
                <a:gd name="connsiteX18" fmla="*/ 1628077 w 4570638"/>
                <a:gd name="connsiteY18" fmla="*/ 1530814 h 4570360"/>
                <a:gd name="connsiteX19" fmla="*/ 1561326 w 4570638"/>
                <a:gd name="connsiteY19" fmla="*/ 2315369 h 4570360"/>
                <a:gd name="connsiteX20" fmla="*/ 2254746 w 4570638"/>
                <a:gd name="connsiteY20" fmla="*/ 3008789 h 4570360"/>
                <a:gd name="connsiteX21" fmla="*/ 3039149 w 4570638"/>
                <a:gd name="connsiteY21" fmla="*/ 2941885 h 4570360"/>
                <a:gd name="connsiteX22" fmla="*/ 3159545 w 4570638"/>
                <a:gd name="connsiteY22" fmla="*/ 2821490 h 4570360"/>
                <a:gd name="connsiteX23" fmla="*/ 3439046 w 4570638"/>
                <a:gd name="connsiteY23" fmla="*/ 2733250 h 4570360"/>
                <a:gd name="connsiteX24" fmla="*/ 4067391 w 4570638"/>
                <a:gd name="connsiteY24" fmla="*/ 2870410 h 4570360"/>
                <a:gd name="connsiteX25" fmla="*/ 4262464 w 4570638"/>
                <a:gd name="connsiteY25" fmla="*/ 3155703 h 4570360"/>
                <a:gd name="connsiteX26" fmla="*/ 4158831 w 4570638"/>
                <a:gd name="connsiteY26" fmla="*/ 3986892 h 4570360"/>
                <a:gd name="connsiteX27" fmla="*/ 3816389 w 4570638"/>
                <a:gd name="connsiteY27" fmla="*/ 4265784 h 4570360"/>
                <a:gd name="connsiteX28" fmla="*/ 1463028 w 4570638"/>
                <a:gd name="connsiteY28" fmla="*/ 3107544 h 4570360"/>
                <a:gd name="connsiteX29" fmla="*/ 304788 w 4570638"/>
                <a:gd name="connsiteY29" fmla="*/ 753879 h 4570360"/>
                <a:gd name="connsiteX30" fmla="*/ 584137 w 4570638"/>
                <a:gd name="connsiteY30" fmla="*/ 412046 h 4570360"/>
                <a:gd name="connsiteX31" fmla="*/ 1450988 w 4570638"/>
                <a:gd name="connsiteY31" fmla="*/ 305366 h 4570360"/>
                <a:gd name="connsiteX32" fmla="*/ 1700467 w 4570638"/>
                <a:gd name="connsiteY32" fmla="*/ 502724 h 4570360"/>
                <a:gd name="connsiteX33" fmla="*/ 1837627 w 4570638"/>
                <a:gd name="connsiteY33" fmla="*/ 1130916 h 4570360"/>
                <a:gd name="connsiteX34" fmla="*/ 1748930 w 4570638"/>
                <a:gd name="connsiteY34" fmla="*/ 1410418 h 4570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570638" h="4570360">
                  <a:moveTo>
                    <a:pt x="1963967" y="1625912"/>
                  </a:moveTo>
                  <a:cubicBezTo>
                    <a:pt x="2111551" y="1480004"/>
                    <a:pt x="2175711" y="1269576"/>
                    <a:pt x="2134655" y="1066146"/>
                  </a:cubicBezTo>
                  <a:lnTo>
                    <a:pt x="1997495" y="437649"/>
                  </a:lnTo>
                  <a:cubicBezTo>
                    <a:pt x="1934873" y="154121"/>
                    <a:pt x="1665247" y="-33977"/>
                    <a:pt x="1377531" y="5137"/>
                  </a:cubicBezTo>
                  <a:lnTo>
                    <a:pt x="546647" y="108769"/>
                  </a:lnTo>
                  <a:cubicBezTo>
                    <a:pt x="209455" y="152647"/>
                    <a:pt x="-31458" y="457083"/>
                    <a:pt x="3341" y="795332"/>
                  </a:cubicBezTo>
                  <a:cubicBezTo>
                    <a:pt x="130209" y="1751367"/>
                    <a:pt x="567365" y="2639326"/>
                    <a:pt x="1247687" y="3322885"/>
                  </a:cubicBezTo>
                  <a:cubicBezTo>
                    <a:pt x="1931216" y="4003031"/>
                    <a:pt x="2819053" y="4440084"/>
                    <a:pt x="3774936" y="4566927"/>
                  </a:cubicBezTo>
                  <a:cubicBezTo>
                    <a:pt x="4113264" y="4602238"/>
                    <a:pt x="4418003" y="4361278"/>
                    <a:pt x="4461650" y="4023926"/>
                  </a:cubicBezTo>
                  <a:lnTo>
                    <a:pt x="4565435" y="3192736"/>
                  </a:lnTo>
                  <a:cubicBezTo>
                    <a:pt x="4604830" y="2904669"/>
                    <a:pt x="4416647" y="2634556"/>
                    <a:pt x="4132771" y="2571706"/>
                  </a:cubicBezTo>
                  <a:lnTo>
                    <a:pt x="3504273" y="2434546"/>
                  </a:lnTo>
                  <a:cubicBezTo>
                    <a:pt x="3300850" y="2393718"/>
                    <a:pt x="3090538" y="2457848"/>
                    <a:pt x="2944508" y="2605234"/>
                  </a:cubicBezTo>
                  <a:lnTo>
                    <a:pt x="2824112" y="2725630"/>
                  </a:lnTo>
                  <a:cubicBezTo>
                    <a:pt x="2726165" y="2832584"/>
                    <a:pt x="2564453" y="2851162"/>
                    <a:pt x="2444789" y="2769216"/>
                  </a:cubicBezTo>
                  <a:cubicBezTo>
                    <a:pt x="2206389" y="2579479"/>
                    <a:pt x="1990240" y="2363375"/>
                    <a:pt x="1800441" y="2125022"/>
                  </a:cubicBezTo>
                  <a:cubicBezTo>
                    <a:pt x="1718481" y="2005311"/>
                    <a:pt x="1737058" y="1843554"/>
                    <a:pt x="1844028" y="1745546"/>
                  </a:cubicBezTo>
                  <a:close/>
                  <a:moveTo>
                    <a:pt x="1748473" y="1410418"/>
                  </a:moveTo>
                  <a:lnTo>
                    <a:pt x="1628077" y="1530814"/>
                  </a:lnTo>
                  <a:cubicBezTo>
                    <a:pt x="1409764" y="1737407"/>
                    <a:pt x="1381052" y="2074867"/>
                    <a:pt x="1561326" y="2315369"/>
                  </a:cubicBezTo>
                  <a:cubicBezTo>
                    <a:pt x="1765435" y="2572057"/>
                    <a:pt x="1998059" y="2804680"/>
                    <a:pt x="2254746" y="3008789"/>
                  </a:cubicBezTo>
                  <a:cubicBezTo>
                    <a:pt x="2495264" y="3188941"/>
                    <a:pt x="2832616" y="3160168"/>
                    <a:pt x="3039149" y="2941885"/>
                  </a:cubicBezTo>
                  <a:lnTo>
                    <a:pt x="3159545" y="2821490"/>
                  </a:lnTo>
                  <a:cubicBezTo>
                    <a:pt x="3231798" y="2746722"/>
                    <a:pt x="3336953" y="2713514"/>
                    <a:pt x="3439046" y="2733250"/>
                  </a:cubicBezTo>
                  <a:lnTo>
                    <a:pt x="4067391" y="2870410"/>
                  </a:lnTo>
                  <a:cubicBezTo>
                    <a:pt x="4197678" y="2898878"/>
                    <a:pt x="4283205" y="3023968"/>
                    <a:pt x="4262464" y="3155703"/>
                  </a:cubicBezTo>
                  <a:lnTo>
                    <a:pt x="4158831" y="3986892"/>
                  </a:lnTo>
                  <a:cubicBezTo>
                    <a:pt x="4137389" y="4156346"/>
                    <a:pt x="3986665" y="4279089"/>
                    <a:pt x="3816389" y="4265784"/>
                  </a:cubicBezTo>
                  <a:cubicBezTo>
                    <a:pt x="2926312" y="4147690"/>
                    <a:pt x="2099572" y="3740797"/>
                    <a:pt x="1463028" y="3107544"/>
                  </a:cubicBezTo>
                  <a:cubicBezTo>
                    <a:pt x="829676" y="2470954"/>
                    <a:pt x="422773" y="1644078"/>
                    <a:pt x="304788" y="753879"/>
                  </a:cubicBezTo>
                  <a:cubicBezTo>
                    <a:pt x="292942" y="584017"/>
                    <a:pt x="415319" y="434267"/>
                    <a:pt x="584137" y="412046"/>
                  </a:cubicBezTo>
                  <a:cubicBezTo>
                    <a:pt x="584137" y="412046"/>
                    <a:pt x="1439253" y="305366"/>
                    <a:pt x="1450988" y="305366"/>
                  </a:cubicBezTo>
                  <a:cubicBezTo>
                    <a:pt x="1570698" y="302851"/>
                    <a:pt x="1675367" y="385644"/>
                    <a:pt x="1700467" y="502724"/>
                  </a:cubicBezTo>
                  <a:lnTo>
                    <a:pt x="1837627" y="1130916"/>
                  </a:lnTo>
                  <a:cubicBezTo>
                    <a:pt x="1856951" y="1233072"/>
                    <a:pt x="1823621" y="1338100"/>
                    <a:pt x="1748930" y="1410418"/>
                  </a:cubicBezTo>
                  <a:close/>
                </a:path>
              </a:pathLst>
            </a:custGeom>
            <a:solidFill>
              <a:schemeClr val="bg1"/>
            </a:solidFill>
            <a:ln w="1524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5" name="Teardrop 64">
              <a:extLst>
                <a:ext uri="{FF2B5EF4-FFF2-40B4-BE49-F238E27FC236}">
                  <a16:creationId xmlns:a16="http://schemas.microsoft.com/office/drawing/2014/main" id="{BC601D93-4F00-8780-0D59-72D4036B80E9}"/>
                </a:ext>
              </a:extLst>
            </p:cNvPr>
            <p:cNvSpPr/>
            <p:nvPr/>
          </p:nvSpPr>
          <p:spPr>
            <a:xfrm rot="5400000">
              <a:off x="502603" y="5684858"/>
              <a:ext cx="321858" cy="321858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Graphic 10">
              <a:extLst>
                <a:ext uri="{FF2B5EF4-FFF2-40B4-BE49-F238E27FC236}">
                  <a16:creationId xmlns:a16="http://schemas.microsoft.com/office/drawing/2014/main" id="{5BB647F5-2E94-3B0C-33B7-651C509BF818}"/>
                </a:ext>
              </a:extLst>
            </p:cNvPr>
            <p:cNvSpPr/>
            <p:nvPr/>
          </p:nvSpPr>
          <p:spPr>
            <a:xfrm>
              <a:off x="586671" y="5801182"/>
              <a:ext cx="151180" cy="106298"/>
            </a:xfrm>
            <a:custGeom>
              <a:avLst/>
              <a:gdLst>
                <a:gd name="connsiteX0" fmla="*/ 4448175 w 4876800"/>
                <a:gd name="connsiteY0" fmla="*/ 0 h 3429000"/>
                <a:gd name="connsiteX1" fmla="*/ 428625 w 4876800"/>
                <a:gd name="connsiteY1" fmla="*/ 0 h 3429000"/>
                <a:gd name="connsiteX2" fmla="*/ 0 w 4876800"/>
                <a:gd name="connsiteY2" fmla="*/ 428625 h 3429000"/>
                <a:gd name="connsiteX3" fmla="*/ 0 w 4876800"/>
                <a:gd name="connsiteY3" fmla="*/ 3000375 h 3429000"/>
                <a:gd name="connsiteX4" fmla="*/ 428625 w 4876800"/>
                <a:gd name="connsiteY4" fmla="*/ 3429000 h 3429000"/>
                <a:gd name="connsiteX5" fmla="*/ 4448175 w 4876800"/>
                <a:gd name="connsiteY5" fmla="*/ 3429000 h 3429000"/>
                <a:gd name="connsiteX6" fmla="*/ 4876800 w 4876800"/>
                <a:gd name="connsiteY6" fmla="*/ 3000375 h 3429000"/>
                <a:gd name="connsiteX7" fmla="*/ 4876800 w 4876800"/>
                <a:gd name="connsiteY7" fmla="*/ 428625 h 3429000"/>
                <a:gd name="connsiteX8" fmla="*/ 4448175 w 4876800"/>
                <a:gd name="connsiteY8" fmla="*/ 0 h 3429000"/>
                <a:gd name="connsiteX9" fmla="*/ 4382357 w 4876800"/>
                <a:gd name="connsiteY9" fmla="*/ 285750 h 3429000"/>
                <a:gd name="connsiteX10" fmla="*/ 2549119 w 4876800"/>
                <a:gd name="connsiteY10" fmla="*/ 2124970 h 3429000"/>
                <a:gd name="connsiteX11" fmla="*/ 2327682 w 4876800"/>
                <a:gd name="connsiteY11" fmla="*/ 2124970 h 3429000"/>
                <a:gd name="connsiteX12" fmla="*/ 494443 w 4876800"/>
                <a:gd name="connsiteY12" fmla="*/ 285750 h 3429000"/>
                <a:gd name="connsiteX13" fmla="*/ 4382357 w 4876800"/>
                <a:gd name="connsiteY13" fmla="*/ 285750 h 3429000"/>
                <a:gd name="connsiteX14" fmla="*/ 285750 w 4876800"/>
                <a:gd name="connsiteY14" fmla="*/ 2947845 h 3429000"/>
                <a:gd name="connsiteX15" fmla="*/ 285750 w 4876800"/>
                <a:gd name="connsiteY15" fmla="*/ 481155 h 3429000"/>
                <a:gd name="connsiteX16" fmla="*/ 1515094 w 4876800"/>
                <a:gd name="connsiteY16" fmla="*/ 1714500 h 3429000"/>
                <a:gd name="connsiteX17" fmla="*/ 285750 w 4876800"/>
                <a:gd name="connsiteY17" fmla="*/ 2947845 h 3429000"/>
                <a:gd name="connsiteX18" fmla="*/ 494443 w 4876800"/>
                <a:gd name="connsiteY18" fmla="*/ 3143250 h 3429000"/>
                <a:gd name="connsiteX19" fmla="*/ 1716824 w 4876800"/>
                <a:gd name="connsiteY19" fmla="*/ 1916887 h 3429000"/>
                <a:gd name="connsiteX20" fmla="*/ 2125304 w 4876800"/>
                <a:gd name="connsiteY20" fmla="*/ 2326701 h 3429000"/>
                <a:gd name="connsiteX21" fmla="*/ 2751506 w 4876800"/>
                <a:gd name="connsiteY21" fmla="*/ 2326701 h 3429000"/>
                <a:gd name="connsiteX22" fmla="*/ 3159985 w 4876800"/>
                <a:gd name="connsiteY22" fmla="*/ 1916897 h 3429000"/>
                <a:gd name="connsiteX23" fmla="*/ 4382357 w 4876800"/>
                <a:gd name="connsiteY23" fmla="*/ 3143250 h 3429000"/>
                <a:gd name="connsiteX24" fmla="*/ 494443 w 4876800"/>
                <a:gd name="connsiteY24" fmla="*/ 3143250 h 3429000"/>
                <a:gd name="connsiteX25" fmla="*/ 4591050 w 4876800"/>
                <a:gd name="connsiteY25" fmla="*/ 2947845 h 3429000"/>
                <a:gd name="connsiteX26" fmla="*/ 3361706 w 4876800"/>
                <a:gd name="connsiteY26" fmla="*/ 1714500 h 3429000"/>
                <a:gd name="connsiteX27" fmla="*/ 4591050 w 4876800"/>
                <a:gd name="connsiteY27" fmla="*/ 481155 h 3429000"/>
                <a:gd name="connsiteX28" fmla="*/ 4591050 w 4876800"/>
                <a:gd name="connsiteY28" fmla="*/ 2947845 h 3429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876800" h="3429000">
                  <a:moveTo>
                    <a:pt x="4448175" y="0"/>
                  </a:moveTo>
                  <a:lnTo>
                    <a:pt x="428625" y="0"/>
                  </a:lnTo>
                  <a:cubicBezTo>
                    <a:pt x="192767" y="0"/>
                    <a:pt x="0" y="191919"/>
                    <a:pt x="0" y="428625"/>
                  </a:cubicBezTo>
                  <a:lnTo>
                    <a:pt x="0" y="3000375"/>
                  </a:lnTo>
                  <a:cubicBezTo>
                    <a:pt x="0" y="3237166"/>
                    <a:pt x="192891" y="3429000"/>
                    <a:pt x="428625" y="3429000"/>
                  </a:cubicBezTo>
                  <a:lnTo>
                    <a:pt x="4448175" y="3429000"/>
                  </a:lnTo>
                  <a:cubicBezTo>
                    <a:pt x="4684033" y="3429000"/>
                    <a:pt x="4876800" y="3237081"/>
                    <a:pt x="4876800" y="3000375"/>
                  </a:cubicBezTo>
                  <a:lnTo>
                    <a:pt x="4876800" y="428625"/>
                  </a:lnTo>
                  <a:cubicBezTo>
                    <a:pt x="4876800" y="191862"/>
                    <a:pt x="4683938" y="0"/>
                    <a:pt x="4448175" y="0"/>
                  </a:cubicBezTo>
                  <a:close/>
                  <a:moveTo>
                    <a:pt x="4382357" y="285750"/>
                  </a:moveTo>
                  <a:cubicBezTo>
                    <a:pt x="4243778" y="424786"/>
                    <a:pt x="2615994" y="2057876"/>
                    <a:pt x="2549119" y="2124970"/>
                  </a:cubicBezTo>
                  <a:cubicBezTo>
                    <a:pt x="2493264" y="2180997"/>
                    <a:pt x="2383565" y="2181035"/>
                    <a:pt x="2327682" y="2124970"/>
                  </a:cubicBezTo>
                  <a:lnTo>
                    <a:pt x="494443" y="285750"/>
                  </a:lnTo>
                  <a:lnTo>
                    <a:pt x="4382357" y="285750"/>
                  </a:lnTo>
                  <a:close/>
                  <a:moveTo>
                    <a:pt x="285750" y="2947845"/>
                  </a:moveTo>
                  <a:lnTo>
                    <a:pt x="285750" y="481155"/>
                  </a:lnTo>
                  <a:lnTo>
                    <a:pt x="1515094" y="1714500"/>
                  </a:lnTo>
                  <a:lnTo>
                    <a:pt x="285750" y="2947845"/>
                  </a:lnTo>
                  <a:close/>
                  <a:moveTo>
                    <a:pt x="494443" y="3143250"/>
                  </a:moveTo>
                  <a:lnTo>
                    <a:pt x="1716824" y="1916887"/>
                  </a:lnTo>
                  <a:lnTo>
                    <a:pt x="2125304" y="2326701"/>
                  </a:lnTo>
                  <a:cubicBezTo>
                    <a:pt x="2292696" y="2494636"/>
                    <a:pt x="2584171" y="2494569"/>
                    <a:pt x="2751506" y="2326701"/>
                  </a:cubicBezTo>
                  <a:lnTo>
                    <a:pt x="3159985" y="1916897"/>
                  </a:lnTo>
                  <a:lnTo>
                    <a:pt x="4382357" y="3143250"/>
                  </a:lnTo>
                  <a:lnTo>
                    <a:pt x="494443" y="3143250"/>
                  </a:lnTo>
                  <a:close/>
                  <a:moveTo>
                    <a:pt x="4591050" y="2947845"/>
                  </a:moveTo>
                  <a:lnTo>
                    <a:pt x="3361706" y="1714500"/>
                  </a:lnTo>
                  <a:lnTo>
                    <a:pt x="4591050" y="481155"/>
                  </a:lnTo>
                  <a:lnTo>
                    <a:pt x="4591050" y="2947845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7" name="Teardrop 66">
              <a:extLst>
                <a:ext uri="{FF2B5EF4-FFF2-40B4-BE49-F238E27FC236}">
                  <a16:creationId xmlns:a16="http://schemas.microsoft.com/office/drawing/2014/main" id="{0409DF22-8034-29D2-0082-F3FEA91ED26D}"/>
                </a:ext>
              </a:extLst>
            </p:cNvPr>
            <p:cNvSpPr/>
            <p:nvPr/>
          </p:nvSpPr>
          <p:spPr>
            <a:xfrm rot="5400000">
              <a:off x="502603" y="6128750"/>
              <a:ext cx="321858" cy="321858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8" name="Graphic 13">
              <a:extLst>
                <a:ext uri="{FF2B5EF4-FFF2-40B4-BE49-F238E27FC236}">
                  <a16:creationId xmlns:a16="http://schemas.microsoft.com/office/drawing/2014/main" id="{75842B6D-200C-F23C-32B7-A12B80070B90}"/>
                </a:ext>
              </a:extLst>
            </p:cNvPr>
            <p:cNvGrpSpPr/>
            <p:nvPr/>
          </p:nvGrpSpPr>
          <p:grpSpPr>
            <a:xfrm>
              <a:off x="606342" y="6207583"/>
              <a:ext cx="123143" cy="164191"/>
              <a:chOff x="1600200" y="2514600"/>
              <a:chExt cx="3657600" cy="4876800"/>
            </a:xfrm>
            <a:solidFill>
              <a:schemeClr val="bg1"/>
            </a:solidFill>
          </p:grpSpPr>
          <p:sp>
            <p:nvSpPr>
              <p:cNvPr id="69" name="Freeform 68">
                <a:extLst>
                  <a:ext uri="{FF2B5EF4-FFF2-40B4-BE49-F238E27FC236}">
                    <a16:creationId xmlns:a16="http://schemas.microsoft.com/office/drawing/2014/main" id="{41928236-4093-6439-49F6-087988714A4D}"/>
                  </a:ext>
                </a:extLst>
              </p:cNvPr>
              <p:cNvSpPr/>
              <p:nvPr/>
            </p:nvSpPr>
            <p:spPr>
              <a:xfrm>
                <a:off x="2819400" y="3429000"/>
                <a:ext cx="1219200" cy="1219200"/>
              </a:xfrm>
              <a:custGeom>
                <a:avLst/>
                <a:gdLst>
                  <a:gd name="connsiteX0" fmla="*/ 609600 w 1219200"/>
                  <a:gd name="connsiteY0" fmla="*/ 1219200 h 1219200"/>
                  <a:gd name="connsiteX1" fmla="*/ 1219200 w 1219200"/>
                  <a:gd name="connsiteY1" fmla="*/ 609600 h 1219200"/>
                  <a:gd name="connsiteX2" fmla="*/ 609600 w 1219200"/>
                  <a:gd name="connsiteY2" fmla="*/ 0 h 1219200"/>
                  <a:gd name="connsiteX3" fmla="*/ 0 w 1219200"/>
                  <a:gd name="connsiteY3" fmla="*/ 609600 h 1219200"/>
                  <a:gd name="connsiteX4" fmla="*/ 609600 w 1219200"/>
                  <a:gd name="connsiteY4" fmla="*/ 1219200 h 1219200"/>
                  <a:gd name="connsiteX5" fmla="*/ 609600 w 1219200"/>
                  <a:gd name="connsiteY5" fmla="*/ 304800 h 1219200"/>
                  <a:gd name="connsiteX6" fmla="*/ 914400 w 1219200"/>
                  <a:gd name="connsiteY6" fmla="*/ 609600 h 1219200"/>
                  <a:gd name="connsiteX7" fmla="*/ 609600 w 1219200"/>
                  <a:gd name="connsiteY7" fmla="*/ 914400 h 1219200"/>
                  <a:gd name="connsiteX8" fmla="*/ 304800 w 1219200"/>
                  <a:gd name="connsiteY8" fmla="*/ 609600 h 1219200"/>
                  <a:gd name="connsiteX9" fmla="*/ 609600 w 1219200"/>
                  <a:gd name="connsiteY9" fmla="*/ 304800 h 1219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19200" h="1219200">
                    <a:moveTo>
                      <a:pt x="609600" y="1219200"/>
                    </a:moveTo>
                    <a:cubicBezTo>
                      <a:pt x="945794" y="1219200"/>
                      <a:pt x="1219200" y="945794"/>
                      <a:pt x="1219200" y="609600"/>
                    </a:cubicBezTo>
                    <a:cubicBezTo>
                      <a:pt x="1219200" y="273406"/>
                      <a:pt x="945794" y="0"/>
                      <a:pt x="609600" y="0"/>
                    </a:cubicBezTo>
                    <a:cubicBezTo>
                      <a:pt x="273406" y="0"/>
                      <a:pt x="0" y="273406"/>
                      <a:pt x="0" y="609600"/>
                    </a:cubicBezTo>
                    <a:cubicBezTo>
                      <a:pt x="0" y="945794"/>
                      <a:pt x="273406" y="1219200"/>
                      <a:pt x="609600" y="1219200"/>
                    </a:cubicBezTo>
                    <a:close/>
                    <a:moveTo>
                      <a:pt x="609600" y="304800"/>
                    </a:moveTo>
                    <a:cubicBezTo>
                      <a:pt x="777697" y="304800"/>
                      <a:pt x="914400" y="441503"/>
                      <a:pt x="914400" y="609600"/>
                    </a:cubicBezTo>
                    <a:cubicBezTo>
                      <a:pt x="914400" y="777697"/>
                      <a:pt x="777697" y="914400"/>
                      <a:pt x="609600" y="914400"/>
                    </a:cubicBezTo>
                    <a:cubicBezTo>
                      <a:pt x="441503" y="914400"/>
                      <a:pt x="304800" y="777697"/>
                      <a:pt x="304800" y="609600"/>
                    </a:cubicBezTo>
                    <a:cubicBezTo>
                      <a:pt x="304800" y="441503"/>
                      <a:pt x="441503" y="304800"/>
                      <a:pt x="609600" y="30480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tx2"/>
                  </a:solidFill>
                </a:endParaRPr>
              </a:p>
            </p:txBody>
          </p:sp>
          <p:sp>
            <p:nvSpPr>
              <p:cNvPr id="70" name="Freeform 69">
                <a:extLst>
                  <a:ext uri="{FF2B5EF4-FFF2-40B4-BE49-F238E27FC236}">
                    <a16:creationId xmlns:a16="http://schemas.microsoft.com/office/drawing/2014/main" id="{DBE86D4F-34A5-7D61-1FB4-B57D76B402A3}"/>
                  </a:ext>
                </a:extLst>
              </p:cNvPr>
              <p:cNvSpPr/>
              <p:nvPr/>
            </p:nvSpPr>
            <p:spPr>
              <a:xfrm>
                <a:off x="1600200" y="2514600"/>
                <a:ext cx="3657600" cy="4876800"/>
              </a:xfrm>
              <a:custGeom>
                <a:avLst/>
                <a:gdLst>
                  <a:gd name="connsiteX0" fmla="*/ 2665933 w 3657600"/>
                  <a:gd name="connsiteY0" fmla="*/ 3146146 h 4876800"/>
                  <a:gd name="connsiteX1" fmla="*/ 3352800 w 3657600"/>
                  <a:gd name="connsiteY1" fmla="*/ 1524000 h 4876800"/>
                  <a:gd name="connsiteX2" fmla="*/ 1828800 w 3657600"/>
                  <a:gd name="connsiteY2" fmla="*/ 0 h 4876800"/>
                  <a:gd name="connsiteX3" fmla="*/ 304800 w 3657600"/>
                  <a:gd name="connsiteY3" fmla="*/ 1524000 h 4876800"/>
                  <a:gd name="connsiteX4" fmla="*/ 991667 w 3657600"/>
                  <a:gd name="connsiteY4" fmla="*/ 3146146 h 4876800"/>
                  <a:gd name="connsiteX5" fmla="*/ 0 w 3657600"/>
                  <a:gd name="connsiteY5" fmla="*/ 3962400 h 4876800"/>
                  <a:gd name="connsiteX6" fmla="*/ 1828800 w 3657600"/>
                  <a:gd name="connsiteY6" fmla="*/ 4876800 h 4876800"/>
                  <a:gd name="connsiteX7" fmla="*/ 3657600 w 3657600"/>
                  <a:gd name="connsiteY7" fmla="*/ 3962400 h 4876800"/>
                  <a:gd name="connsiteX8" fmla="*/ 2665933 w 3657600"/>
                  <a:gd name="connsiteY8" fmla="*/ 3146146 h 4876800"/>
                  <a:gd name="connsiteX9" fmla="*/ 609600 w 3657600"/>
                  <a:gd name="connsiteY9" fmla="*/ 1524000 h 4876800"/>
                  <a:gd name="connsiteX10" fmla="*/ 1828800 w 3657600"/>
                  <a:gd name="connsiteY10" fmla="*/ 304800 h 4876800"/>
                  <a:gd name="connsiteX11" fmla="*/ 3048000 w 3657600"/>
                  <a:gd name="connsiteY11" fmla="*/ 1524000 h 4876800"/>
                  <a:gd name="connsiteX12" fmla="*/ 2294230 w 3657600"/>
                  <a:gd name="connsiteY12" fmla="*/ 3167329 h 4876800"/>
                  <a:gd name="connsiteX13" fmla="*/ 2293315 w 3657600"/>
                  <a:gd name="connsiteY13" fmla="*/ 3168853 h 4876800"/>
                  <a:gd name="connsiteX14" fmla="*/ 1828800 w 3657600"/>
                  <a:gd name="connsiteY14" fmla="*/ 3855568 h 4876800"/>
                  <a:gd name="connsiteX15" fmla="*/ 1364285 w 3657600"/>
                  <a:gd name="connsiteY15" fmla="*/ 3168853 h 4876800"/>
                  <a:gd name="connsiteX16" fmla="*/ 1363523 w 3657600"/>
                  <a:gd name="connsiteY16" fmla="*/ 3167634 h 4876800"/>
                  <a:gd name="connsiteX17" fmla="*/ 609600 w 3657600"/>
                  <a:gd name="connsiteY17" fmla="*/ 1524000 h 4876800"/>
                  <a:gd name="connsiteX18" fmla="*/ 1828800 w 3657600"/>
                  <a:gd name="connsiteY18" fmla="*/ 4572000 h 4876800"/>
                  <a:gd name="connsiteX19" fmla="*/ 304800 w 3657600"/>
                  <a:gd name="connsiteY19" fmla="*/ 3962400 h 4876800"/>
                  <a:gd name="connsiteX20" fmla="*/ 1164336 w 3657600"/>
                  <a:gd name="connsiteY20" fmla="*/ 3421228 h 4876800"/>
                  <a:gd name="connsiteX21" fmla="*/ 1706728 w 3657600"/>
                  <a:gd name="connsiteY21" fmla="*/ 4205935 h 4876800"/>
                  <a:gd name="connsiteX22" fmla="*/ 1828800 w 3657600"/>
                  <a:gd name="connsiteY22" fmla="*/ 4267200 h 4876800"/>
                  <a:gd name="connsiteX23" fmla="*/ 1950873 w 3657600"/>
                  <a:gd name="connsiteY23" fmla="*/ 4206088 h 4876800"/>
                  <a:gd name="connsiteX24" fmla="*/ 2493264 w 3657600"/>
                  <a:gd name="connsiteY24" fmla="*/ 3421380 h 4876800"/>
                  <a:gd name="connsiteX25" fmla="*/ 3352800 w 3657600"/>
                  <a:gd name="connsiteY25" fmla="*/ 3962400 h 4876800"/>
                  <a:gd name="connsiteX26" fmla="*/ 1828800 w 3657600"/>
                  <a:gd name="connsiteY26" fmla="*/ 4572000 h 4876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657600" h="4876800">
                    <a:moveTo>
                      <a:pt x="2665933" y="3146146"/>
                    </a:moveTo>
                    <a:cubicBezTo>
                      <a:pt x="3119933" y="2408377"/>
                      <a:pt x="3352800" y="1861566"/>
                      <a:pt x="3352800" y="1524000"/>
                    </a:cubicBezTo>
                    <a:cubicBezTo>
                      <a:pt x="3352800" y="683666"/>
                      <a:pt x="2669134" y="0"/>
                      <a:pt x="1828800" y="0"/>
                    </a:cubicBezTo>
                    <a:cubicBezTo>
                      <a:pt x="988466" y="0"/>
                      <a:pt x="304800" y="683666"/>
                      <a:pt x="304800" y="1524000"/>
                    </a:cubicBezTo>
                    <a:cubicBezTo>
                      <a:pt x="304800" y="1861566"/>
                      <a:pt x="537667" y="2408377"/>
                      <a:pt x="991667" y="3146146"/>
                    </a:cubicBezTo>
                    <a:cubicBezTo>
                      <a:pt x="374752" y="3297326"/>
                      <a:pt x="0" y="3600145"/>
                      <a:pt x="0" y="3962400"/>
                    </a:cubicBezTo>
                    <a:cubicBezTo>
                      <a:pt x="0" y="4483608"/>
                      <a:pt x="786232" y="4876800"/>
                      <a:pt x="1828800" y="4876800"/>
                    </a:cubicBezTo>
                    <a:cubicBezTo>
                      <a:pt x="2871368" y="4876800"/>
                      <a:pt x="3657600" y="4483608"/>
                      <a:pt x="3657600" y="3962400"/>
                    </a:cubicBezTo>
                    <a:cubicBezTo>
                      <a:pt x="3657600" y="3600145"/>
                      <a:pt x="3282849" y="3297326"/>
                      <a:pt x="2665933" y="3146146"/>
                    </a:cubicBezTo>
                    <a:close/>
                    <a:moveTo>
                      <a:pt x="609600" y="1524000"/>
                    </a:moveTo>
                    <a:cubicBezTo>
                      <a:pt x="609600" y="851764"/>
                      <a:pt x="1156564" y="304800"/>
                      <a:pt x="1828800" y="304800"/>
                    </a:cubicBezTo>
                    <a:cubicBezTo>
                      <a:pt x="2501036" y="304800"/>
                      <a:pt x="3048000" y="851764"/>
                      <a:pt x="3048000" y="1524000"/>
                    </a:cubicBezTo>
                    <a:cubicBezTo>
                      <a:pt x="3048000" y="1821942"/>
                      <a:pt x="2780233" y="2405634"/>
                      <a:pt x="2294230" y="3167329"/>
                    </a:cubicBezTo>
                    <a:cubicBezTo>
                      <a:pt x="2293925" y="3167786"/>
                      <a:pt x="2293620" y="3168244"/>
                      <a:pt x="2293315" y="3168853"/>
                    </a:cubicBezTo>
                    <a:cubicBezTo>
                      <a:pt x="2112721" y="3451860"/>
                      <a:pt x="1939595" y="3700425"/>
                      <a:pt x="1828800" y="3855568"/>
                    </a:cubicBezTo>
                    <a:cubicBezTo>
                      <a:pt x="1718158" y="3700577"/>
                      <a:pt x="1545184" y="3452165"/>
                      <a:pt x="1364285" y="3168853"/>
                    </a:cubicBezTo>
                    <a:cubicBezTo>
                      <a:pt x="1363980" y="3168396"/>
                      <a:pt x="1363828" y="3168091"/>
                      <a:pt x="1363523" y="3167634"/>
                    </a:cubicBezTo>
                    <a:cubicBezTo>
                      <a:pt x="877367" y="2405634"/>
                      <a:pt x="609600" y="1821942"/>
                      <a:pt x="609600" y="1524000"/>
                    </a:cubicBezTo>
                    <a:close/>
                    <a:moveTo>
                      <a:pt x="1828800" y="4572000"/>
                    </a:moveTo>
                    <a:cubicBezTo>
                      <a:pt x="956462" y="4572000"/>
                      <a:pt x="304800" y="4250132"/>
                      <a:pt x="304800" y="3962400"/>
                    </a:cubicBezTo>
                    <a:cubicBezTo>
                      <a:pt x="304800" y="3776015"/>
                      <a:pt x="601828" y="3538271"/>
                      <a:pt x="1164336" y="3421228"/>
                    </a:cubicBezTo>
                    <a:cubicBezTo>
                      <a:pt x="1450543" y="3862731"/>
                      <a:pt x="1703984" y="4202430"/>
                      <a:pt x="1706728" y="4205935"/>
                    </a:cubicBezTo>
                    <a:cubicBezTo>
                      <a:pt x="1735531" y="4244645"/>
                      <a:pt x="1780794" y="4267200"/>
                      <a:pt x="1828800" y="4267200"/>
                    </a:cubicBezTo>
                    <a:cubicBezTo>
                      <a:pt x="1876806" y="4267200"/>
                      <a:pt x="1922069" y="4244645"/>
                      <a:pt x="1950873" y="4206088"/>
                    </a:cubicBezTo>
                    <a:cubicBezTo>
                      <a:pt x="1953616" y="4202583"/>
                      <a:pt x="2207057" y="3862731"/>
                      <a:pt x="2493264" y="3421380"/>
                    </a:cubicBezTo>
                    <a:cubicBezTo>
                      <a:pt x="3055773" y="3538271"/>
                      <a:pt x="3352800" y="3776015"/>
                      <a:pt x="3352800" y="3962400"/>
                    </a:cubicBezTo>
                    <a:cubicBezTo>
                      <a:pt x="3352800" y="4250132"/>
                      <a:pt x="2701138" y="4572000"/>
                      <a:pt x="1828800" y="457200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tx2"/>
                  </a:solidFill>
                </a:endParaRPr>
              </a:p>
            </p:txBody>
          </p:sp>
        </p:grpSp>
      </p:grpSp>
      <p:sp>
        <p:nvSpPr>
          <p:cNvPr id="71" name="CuadroTexto 350">
            <a:extLst>
              <a:ext uri="{FF2B5EF4-FFF2-40B4-BE49-F238E27FC236}">
                <a16:creationId xmlns:a16="http://schemas.microsoft.com/office/drawing/2014/main" id="{873EA456-645B-3F9F-C18E-AAD8653506C7}"/>
              </a:ext>
            </a:extLst>
          </p:cNvPr>
          <p:cNvSpPr txBox="1"/>
          <p:nvPr/>
        </p:nvSpPr>
        <p:spPr>
          <a:xfrm>
            <a:off x="2553126" y="551015"/>
            <a:ext cx="17923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Rubik SemiBold" pitchFamily="2" charset="-79"/>
                <a:ea typeface="Lato Heavy" charset="0"/>
                <a:cs typeface="Rubik SemiBold" pitchFamily="2" charset="-79"/>
              </a:rPr>
              <a:t>Education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CBE36E02-32E5-8BB7-E34A-EBDECE6779E0}"/>
              </a:ext>
            </a:extLst>
          </p:cNvPr>
          <p:cNvSpPr txBox="1"/>
          <p:nvPr/>
        </p:nvSpPr>
        <p:spPr>
          <a:xfrm>
            <a:off x="2553127" y="1273081"/>
            <a:ext cx="1792387" cy="512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Business Marketing,</a:t>
            </a:r>
          </a:p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(2012-2016)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150A9FE-1F2E-CE6A-A8A8-A716CA33EF1A}"/>
              </a:ext>
            </a:extLst>
          </p:cNvPr>
          <p:cNvSpPr txBox="1"/>
          <p:nvPr/>
        </p:nvSpPr>
        <p:spPr>
          <a:xfrm>
            <a:off x="2553127" y="978257"/>
            <a:ext cx="1792387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Texas University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051B0FA-C653-85C8-0059-B4D3376B2468}"/>
              </a:ext>
            </a:extLst>
          </p:cNvPr>
          <p:cNvSpPr txBox="1"/>
          <p:nvPr/>
        </p:nvSpPr>
        <p:spPr>
          <a:xfrm>
            <a:off x="2553127" y="2160774"/>
            <a:ext cx="1792387" cy="512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Marketing Master,</a:t>
            </a:r>
          </a:p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(2017-2018)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8F84949-8D16-1990-6A0A-5D33DEB85887}"/>
              </a:ext>
            </a:extLst>
          </p:cNvPr>
          <p:cNvSpPr txBox="1"/>
          <p:nvPr/>
        </p:nvSpPr>
        <p:spPr>
          <a:xfrm>
            <a:off x="2553127" y="1865950"/>
            <a:ext cx="1792387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Canada University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DF5DD91C-A880-D79E-6FD3-CFBABE5EE21F}"/>
              </a:ext>
            </a:extLst>
          </p:cNvPr>
          <p:cNvSpPr txBox="1"/>
          <p:nvPr/>
        </p:nvSpPr>
        <p:spPr>
          <a:xfrm>
            <a:off x="2553127" y="3046279"/>
            <a:ext cx="1792387" cy="512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Business Innovation (2021-2022)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953F233-543C-6603-6C01-401AF953E885}"/>
              </a:ext>
            </a:extLst>
          </p:cNvPr>
          <p:cNvSpPr txBox="1"/>
          <p:nvPr/>
        </p:nvSpPr>
        <p:spPr>
          <a:xfrm>
            <a:off x="2553127" y="2751455"/>
            <a:ext cx="1792387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Spain University</a:t>
            </a: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3DB51736-FA43-C2FD-A79F-9B25990A4615}"/>
              </a:ext>
            </a:extLst>
          </p:cNvPr>
          <p:cNvCxnSpPr/>
          <p:nvPr/>
        </p:nvCxnSpPr>
        <p:spPr>
          <a:xfrm>
            <a:off x="2507732" y="391988"/>
            <a:ext cx="1883176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CuadroTexto 350">
            <a:extLst>
              <a:ext uri="{FF2B5EF4-FFF2-40B4-BE49-F238E27FC236}">
                <a16:creationId xmlns:a16="http://schemas.microsoft.com/office/drawing/2014/main" id="{E79A5A95-436D-F345-114A-03AEE77059B7}"/>
              </a:ext>
            </a:extLst>
          </p:cNvPr>
          <p:cNvSpPr txBox="1"/>
          <p:nvPr/>
        </p:nvSpPr>
        <p:spPr>
          <a:xfrm>
            <a:off x="2553126" y="3988414"/>
            <a:ext cx="17923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Rubik SemiBold" pitchFamily="2" charset="-79"/>
                <a:ea typeface="Lato Heavy" charset="0"/>
                <a:cs typeface="Rubik SemiBold" pitchFamily="2" charset="-79"/>
              </a:rPr>
              <a:t>Work Experience</a:t>
            </a:r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1B18A133-E232-C620-4067-53E8BBB087BC}"/>
              </a:ext>
            </a:extLst>
          </p:cNvPr>
          <p:cNvCxnSpPr/>
          <p:nvPr/>
        </p:nvCxnSpPr>
        <p:spPr>
          <a:xfrm>
            <a:off x="2507732" y="3829387"/>
            <a:ext cx="1883176" cy="0"/>
          </a:xfrm>
          <a:prstGeom prst="line">
            <a:avLst/>
          </a:prstGeom>
          <a:ln w="635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5EDEC7EB-BA6A-DC66-97B1-8367137078F6}"/>
              </a:ext>
            </a:extLst>
          </p:cNvPr>
          <p:cNvSpPr txBox="1"/>
          <p:nvPr/>
        </p:nvSpPr>
        <p:spPr>
          <a:xfrm>
            <a:off x="2553126" y="5281818"/>
            <a:ext cx="1883177" cy="1384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They also must be able to match their firm's products and strengths with the needs of a target market, aspiring business marketing.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5E490BFF-6741-CF94-5732-4B177A2FF38C}"/>
              </a:ext>
            </a:extLst>
          </p:cNvPr>
          <p:cNvSpPr txBox="1"/>
          <p:nvPr/>
        </p:nvSpPr>
        <p:spPr>
          <a:xfrm>
            <a:off x="2553126" y="4773726"/>
            <a:ext cx="1883177" cy="512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Company Name</a:t>
            </a:r>
          </a:p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2017-2019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503122D1-57B1-7A05-9847-9F774666CFCA}"/>
              </a:ext>
            </a:extLst>
          </p:cNvPr>
          <p:cNvSpPr txBox="1"/>
          <p:nvPr/>
        </p:nvSpPr>
        <p:spPr>
          <a:xfrm>
            <a:off x="2553126" y="7309070"/>
            <a:ext cx="1883177" cy="730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To ensure profitability, business-to-business marketers also must.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A7ED0F00-1082-9EBD-4DF3-3AB36A89DED6}"/>
              </a:ext>
            </a:extLst>
          </p:cNvPr>
          <p:cNvSpPr txBox="1"/>
          <p:nvPr/>
        </p:nvSpPr>
        <p:spPr>
          <a:xfrm>
            <a:off x="2553126" y="6802747"/>
            <a:ext cx="1883177" cy="512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Company Name</a:t>
            </a:r>
          </a:p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2019-2020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D27D924-92CD-77C4-7931-9C67C34C2D58}"/>
              </a:ext>
            </a:extLst>
          </p:cNvPr>
          <p:cNvSpPr txBox="1"/>
          <p:nvPr/>
        </p:nvSpPr>
        <p:spPr>
          <a:xfrm>
            <a:off x="2553126" y="8657581"/>
            <a:ext cx="1883177" cy="512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To ensure profitability, business-to-business.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A2002484-663E-350B-0C15-990721E325A2}"/>
              </a:ext>
            </a:extLst>
          </p:cNvPr>
          <p:cNvSpPr txBox="1"/>
          <p:nvPr/>
        </p:nvSpPr>
        <p:spPr>
          <a:xfrm>
            <a:off x="2553126" y="8144748"/>
            <a:ext cx="1883177" cy="512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Company Name</a:t>
            </a:r>
          </a:p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2021-Now</a:t>
            </a:r>
          </a:p>
        </p:txBody>
      </p:sp>
      <p:sp>
        <p:nvSpPr>
          <p:cNvPr id="104" name="CuadroTexto 350">
            <a:extLst>
              <a:ext uri="{FF2B5EF4-FFF2-40B4-BE49-F238E27FC236}">
                <a16:creationId xmlns:a16="http://schemas.microsoft.com/office/drawing/2014/main" id="{85E0872B-C1BC-CAF8-8CDC-7C220463710D}"/>
              </a:ext>
            </a:extLst>
          </p:cNvPr>
          <p:cNvSpPr txBox="1"/>
          <p:nvPr/>
        </p:nvSpPr>
        <p:spPr>
          <a:xfrm>
            <a:off x="4680602" y="551015"/>
            <a:ext cx="17923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Rubik SemiBold" pitchFamily="2" charset="-79"/>
                <a:ea typeface="Lato Heavy" charset="0"/>
                <a:cs typeface="Rubik SemiBold" pitchFamily="2" charset="-79"/>
              </a:rPr>
              <a:t>Volunteer Experience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A4CDFBF-D2EB-9177-1066-82AAFE0DD24D}"/>
              </a:ext>
            </a:extLst>
          </p:cNvPr>
          <p:cNvSpPr txBox="1"/>
          <p:nvPr/>
        </p:nvSpPr>
        <p:spPr>
          <a:xfrm>
            <a:off x="4680603" y="1642120"/>
            <a:ext cx="1792387" cy="1820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They also must be able to match their firm's products and strengths with the needs of a target market. To ensure profitability, business-to-business marketers.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6FBB6282-D3CF-DCF4-2907-78DB7ECB07EA}"/>
              </a:ext>
            </a:extLst>
          </p:cNvPr>
          <p:cNvSpPr txBox="1"/>
          <p:nvPr/>
        </p:nvSpPr>
        <p:spPr>
          <a:xfrm>
            <a:off x="4680603" y="1347296"/>
            <a:ext cx="1792387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Company Name</a:t>
            </a:r>
          </a:p>
        </p:txBody>
      </p: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18175366-D749-1CD6-1A93-6A66EEBA060D}"/>
              </a:ext>
            </a:extLst>
          </p:cNvPr>
          <p:cNvCxnSpPr/>
          <p:nvPr/>
        </p:nvCxnSpPr>
        <p:spPr>
          <a:xfrm>
            <a:off x="4635208" y="391988"/>
            <a:ext cx="1883176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1B174399-261A-FF9B-E49F-37583E21E5D0}"/>
              </a:ext>
            </a:extLst>
          </p:cNvPr>
          <p:cNvCxnSpPr/>
          <p:nvPr/>
        </p:nvCxnSpPr>
        <p:spPr>
          <a:xfrm>
            <a:off x="4680602" y="3829387"/>
            <a:ext cx="1883176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CuadroTexto 350">
            <a:extLst>
              <a:ext uri="{FF2B5EF4-FFF2-40B4-BE49-F238E27FC236}">
                <a16:creationId xmlns:a16="http://schemas.microsoft.com/office/drawing/2014/main" id="{DCF431FC-B800-D223-1D92-906D08816CFA}"/>
              </a:ext>
            </a:extLst>
          </p:cNvPr>
          <p:cNvSpPr txBox="1"/>
          <p:nvPr/>
        </p:nvSpPr>
        <p:spPr>
          <a:xfrm>
            <a:off x="385010" y="1426792"/>
            <a:ext cx="1883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2"/>
                </a:solidFill>
                <a:latin typeface="Rubik SemiBold" pitchFamily="2" charset="-79"/>
                <a:ea typeface="Lato Heavy" charset="0"/>
                <a:cs typeface="Rubik SemiBold" pitchFamily="2" charset="-79"/>
              </a:rPr>
              <a:t>Hello!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CDD6844E-6B07-A9F5-4A67-2FF616FEBB00}"/>
              </a:ext>
            </a:extLst>
          </p:cNvPr>
          <p:cNvSpPr txBox="1"/>
          <p:nvPr/>
        </p:nvSpPr>
        <p:spPr>
          <a:xfrm>
            <a:off x="425650" y="803185"/>
            <a:ext cx="17923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Matt</a:t>
            </a:r>
          </a:p>
          <a:p>
            <a:r>
              <a:rPr lang="en-US" sz="1600" b="1" dirty="0">
                <a:solidFill>
                  <a:schemeClr val="bg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Anderson</a:t>
            </a:r>
          </a:p>
        </p:txBody>
      </p:sp>
      <p:sp>
        <p:nvSpPr>
          <p:cNvPr id="126" name="CuadroTexto 350">
            <a:extLst>
              <a:ext uri="{FF2B5EF4-FFF2-40B4-BE49-F238E27FC236}">
                <a16:creationId xmlns:a16="http://schemas.microsoft.com/office/drawing/2014/main" id="{02835790-7DF4-5CDF-9219-3AF5F8512AF1}"/>
              </a:ext>
            </a:extLst>
          </p:cNvPr>
          <p:cNvSpPr txBox="1"/>
          <p:nvPr/>
        </p:nvSpPr>
        <p:spPr>
          <a:xfrm>
            <a:off x="4680602" y="3988414"/>
            <a:ext cx="17923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Rubik SemiBold" pitchFamily="2" charset="-79"/>
                <a:ea typeface="Lato Heavy" charset="0"/>
                <a:cs typeface="Rubik SemiBold" pitchFamily="2" charset="-79"/>
              </a:rPr>
              <a:t>Education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209986DF-8A0C-764F-367B-2AD80C0D5AD8}"/>
              </a:ext>
            </a:extLst>
          </p:cNvPr>
          <p:cNvSpPr txBox="1"/>
          <p:nvPr/>
        </p:nvSpPr>
        <p:spPr>
          <a:xfrm>
            <a:off x="4680603" y="4728541"/>
            <a:ext cx="1883176" cy="512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Business Marketing</a:t>
            </a:r>
          </a:p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(2012-2016)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63D56B45-272D-1B47-EB40-45CC1CC72B86}"/>
              </a:ext>
            </a:extLst>
          </p:cNvPr>
          <p:cNvSpPr txBox="1"/>
          <p:nvPr/>
        </p:nvSpPr>
        <p:spPr>
          <a:xfrm>
            <a:off x="4680603" y="4433717"/>
            <a:ext cx="1883176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Texas University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4E6CCA5C-7702-5E0A-BC4D-A06BF6263893}"/>
              </a:ext>
            </a:extLst>
          </p:cNvPr>
          <p:cNvSpPr txBox="1"/>
          <p:nvPr/>
        </p:nvSpPr>
        <p:spPr>
          <a:xfrm>
            <a:off x="4680603" y="5906877"/>
            <a:ext cx="1883176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Marketing (2017-2018)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72B25F00-EBA9-95D8-502F-C4BADF549E8F}"/>
              </a:ext>
            </a:extLst>
          </p:cNvPr>
          <p:cNvSpPr txBox="1"/>
          <p:nvPr/>
        </p:nvSpPr>
        <p:spPr>
          <a:xfrm>
            <a:off x="4680603" y="5394044"/>
            <a:ext cx="1883176" cy="512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Canada Master University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FFB885FB-8B41-C8E4-4F51-E50AC35CD3BA}"/>
              </a:ext>
            </a:extLst>
          </p:cNvPr>
          <p:cNvSpPr txBox="1"/>
          <p:nvPr/>
        </p:nvSpPr>
        <p:spPr>
          <a:xfrm>
            <a:off x="4680601" y="6868261"/>
            <a:ext cx="1883176" cy="1166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Business Innovation, (2021-2022)</a:t>
            </a:r>
          </a:p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To ensure profitability, business-to-business.</a:t>
            </a:r>
          </a:p>
          <a:p>
            <a:pPr>
              <a:lnSpc>
                <a:spcPts val="1740"/>
              </a:lnSpc>
            </a:pPr>
            <a:endParaRPr lang="en-US" sz="1200" dirty="0">
              <a:latin typeface="Rubik Light" pitchFamily="2" charset="-79"/>
              <a:ea typeface="Lato Light" panose="020F0502020204030203" pitchFamily="34" charset="0"/>
              <a:cs typeface="Rubik Light" pitchFamily="2" charset="-79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13A95070-4DB4-E750-2379-EF51261C7765}"/>
              </a:ext>
            </a:extLst>
          </p:cNvPr>
          <p:cNvSpPr txBox="1"/>
          <p:nvPr/>
        </p:nvSpPr>
        <p:spPr>
          <a:xfrm>
            <a:off x="4680603" y="6352974"/>
            <a:ext cx="1883176" cy="512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Spain Master University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2A5732DD-3EF9-7D05-9CF2-60861326B108}"/>
              </a:ext>
            </a:extLst>
          </p:cNvPr>
          <p:cNvSpPr txBox="1"/>
          <p:nvPr/>
        </p:nvSpPr>
        <p:spPr>
          <a:xfrm>
            <a:off x="4680603" y="8492694"/>
            <a:ext cx="1883176" cy="730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Marketing (2017-2018)</a:t>
            </a:r>
          </a:p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To ensure profitability, business-to-business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7AEAE59D-D5B6-6189-BB17-891183639D47}"/>
              </a:ext>
            </a:extLst>
          </p:cNvPr>
          <p:cNvSpPr txBox="1"/>
          <p:nvPr/>
        </p:nvSpPr>
        <p:spPr>
          <a:xfrm>
            <a:off x="4680603" y="7979861"/>
            <a:ext cx="1883176" cy="512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Canada Master University</a:t>
            </a:r>
          </a:p>
        </p:txBody>
      </p:sp>
      <p:pic>
        <p:nvPicPr>
          <p:cNvPr id="15" name="Picture Placeholder 14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6DCB163B-0123-962D-9E1A-B1E0018FE6B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/>
          <a:srcRect l="7094" t="25739" r="7094" b="8597"/>
          <a:stretch/>
        </p:blipFill>
        <p:spPr>
          <a:xfrm>
            <a:off x="385010" y="2036514"/>
            <a:ext cx="1883176" cy="2101516"/>
          </a:xfrm>
        </p:spPr>
      </p:pic>
    </p:spTree>
    <p:extLst>
      <p:ext uri="{BB962C8B-B14F-4D97-AF65-F5344CB8AC3E}">
        <p14:creationId xmlns:p14="http://schemas.microsoft.com/office/powerpoint/2010/main" val="29506084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92">
      <a:dk1>
        <a:srgbClr val="7B7C7F"/>
      </a:dk1>
      <a:lt1>
        <a:srgbClr val="FFFFFF"/>
      </a:lt1>
      <a:dk2>
        <a:srgbClr val="001F5E"/>
      </a:dk2>
      <a:lt2>
        <a:srgbClr val="FEFFFE"/>
      </a:lt2>
      <a:accent1>
        <a:srgbClr val="F45369"/>
      </a:accent1>
      <a:accent2>
        <a:srgbClr val="367FFB"/>
      </a:accent2>
      <a:accent3>
        <a:srgbClr val="DC78A4"/>
      </a:accent3>
      <a:accent4>
        <a:srgbClr val="FC8557"/>
      </a:accent4>
      <a:accent5>
        <a:srgbClr val="8190CC"/>
      </a:accent5>
      <a:accent6>
        <a:srgbClr val="E1EBF0"/>
      </a:accent6>
      <a:hlink>
        <a:srgbClr val="8661C1"/>
      </a:hlink>
      <a:folHlink>
        <a:srgbClr val="367FFC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10860</TotalTime>
  <Words>214</Words>
  <Application>Microsoft Macintosh PowerPoint</Application>
  <PresentationFormat>A4 (210 x 297 mm)</PresentationFormat>
  <Paragraphs>45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Rubik Light</vt:lpstr>
      <vt:lpstr>Rubik SemiBold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Luis Lopez</dc:creator>
  <cp:lastModifiedBy>Gerardo Esteban Pérez Gómez</cp:lastModifiedBy>
  <cp:revision>1408</cp:revision>
  <dcterms:created xsi:type="dcterms:W3CDTF">2020-05-04T13:20:50Z</dcterms:created>
  <dcterms:modified xsi:type="dcterms:W3CDTF">2023-02-13T14:08:34Z</dcterms:modified>
</cp:coreProperties>
</file>