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18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 varScale="1">
        <p:scale>
          <a:sx n="77" d="100"/>
          <a:sy n="77" d="100"/>
        </p:scale>
        <p:origin x="3264" y="19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38" d="100"/>
        <a:sy n="3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Title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B-2F4D-AC36-5101039F8B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Title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6B-2F4D-AC36-5101039F8B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Title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6B-2F4D-AC36-5101039F8BD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Title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6B-2F4D-AC36-5101039F8B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404781360"/>
        <c:axId val="404827424"/>
      </c:barChart>
      <c:catAx>
        <c:axId val="404781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4827424"/>
        <c:crosses val="autoZero"/>
        <c:auto val="1"/>
        <c:lblAlgn val="ctr"/>
        <c:lblOffset val="100"/>
        <c:noMultiLvlLbl val="0"/>
      </c:catAx>
      <c:valAx>
        <c:axId val="404827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MX"/>
          </a:p>
        </c:txPr>
        <c:crossAx val="40478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  <a:latin typeface="Century Gothic" panose="020B0502020202020204" pitchFamily="34" charset="0"/>
        </a:defRPr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B304F3-9F36-03EF-35F1-B5BDEA6DE3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71547" y="6122505"/>
            <a:ext cx="2197575" cy="3501556"/>
          </a:xfrm>
          <a:custGeom>
            <a:avLst/>
            <a:gdLst>
              <a:gd name="connsiteX0" fmla="*/ 0 w 2197575"/>
              <a:gd name="connsiteY0" fmla="*/ 0 h 3501556"/>
              <a:gd name="connsiteX1" fmla="*/ 2197575 w 2197575"/>
              <a:gd name="connsiteY1" fmla="*/ 0 h 3501556"/>
              <a:gd name="connsiteX2" fmla="*/ 2197575 w 2197575"/>
              <a:gd name="connsiteY2" fmla="*/ 3501556 h 3501556"/>
              <a:gd name="connsiteX3" fmla="*/ 0 w 2197575"/>
              <a:gd name="connsiteY3" fmla="*/ 3501556 h 35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7575" h="3501556">
                <a:moveTo>
                  <a:pt x="0" y="0"/>
                </a:moveTo>
                <a:lnTo>
                  <a:pt x="2197575" y="0"/>
                </a:lnTo>
                <a:lnTo>
                  <a:pt x="2197575" y="3501556"/>
                </a:lnTo>
                <a:lnTo>
                  <a:pt x="0" y="35015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55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350">
            <a:extLst>
              <a:ext uri="{FF2B5EF4-FFF2-40B4-BE49-F238E27FC236}">
                <a16:creationId xmlns:a16="http://schemas.microsoft.com/office/drawing/2014/main" id="{01C50663-27D5-3C9B-9E34-09DC0856A5E0}"/>
              </a:ext>
            </a:extLst>
          </p:cNvPr>
          <p:cNvSpPr txBox="1"/>
          <p:nvPr/>
        </p:nvSpPr>
        <p:spPr>
          <a:xfrm>
            <a:off x="288877" y="342665"/>
            <a:ext cx="6280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One Page Proposal For Marketing Project</a:t>
            </a:r>
          </a:p>
        </p:txBody>
      </p:sp>
      <p:sp>
        <p:nvSpPr>
          <p:cNvPr id="3" name="TextBox 20">
            <a:extLst>
              <a:ext uri="{FF2B5EF4-FFF2-40B4-BE49-F238E27FC236}">
                <a16:creationId xmlns:a16="http://schemas.microsoft.com/office/drawing/2014/main" id="{A4A7A8D4-601B-6601-E0EB-F93EE91D35A8}"/>
              </a:ext>
            </a:extLst>
          </p:cNvPr>
          <p:cNvSpPr txBox="1"/>
          <p:nvPr/>
        </p:nvSpPr>
        <p:spPr>
          <a:xfrm>
            <a:off x="288877" y="802431"/>
            <a:ext cx="6280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 is key, and don’t forget about the importance of interaction either. Story with your data in a compelling way is key, and don’t forget.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547751D-9A70-6260-6D04-001F4FD469D1}"/>
              </a:ext>
            </a:extLst>
          </p:cNvPr>
          <p:cNvSpPr/>
          <p:nvPr/>
        </p:nvSpPr>
        <p:spPr>
          <a:xfrm>
            <a:off x="288878" y="6122505"/>
            <a:ext cx="4082669" cy="3501556"/>
          </a:xfrm>
          <a:prstGeom prst="roundRect">
            <a:avLst>
              <a:gd name="adj" fmla="val 0"/>
            </a:avLst>
          </a:prstGeom>
          <a:solidFill>
            <a:srgbClr val="EFED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8C3D22D2-04B9-76B5-DA11-EF4B4D06363A}"/>
              </a:ext>
            </a:extLst>
          </p:cNvPr>
          <p:cNvSpPr/>
          <p:nvPr/>
        </p:nvSpPr>
        <p:spPr>
          <a:xfrm>
            <a:off x="283476" y="3650371"/>
            <a:ext cx="6291048" cy="37634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adroTexto 350">
            <a:extLst>
              <a:ext uri="{FF2B5EF4-FFF2-40B4-BE49-F238E27FC236}">
                <a16:creationId xmlns:a16="http://schemas.microsoft.com/office/drawing/2014/main" id="{9F7DF433-CD2A-0C4B-FBED-1BC1021F0D74}"/>
              </a:ext>
            </a:extLst>
          </p:cNvPr>
          <p:cNvSpPr txBox="1"/>
          <p:nvPr/>
        </p:nvSpPr>
        <p:spPr>
          <a:xfrm>
            <a:off x="1410448" y="3715431"/>
            <a:ext cx="4037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Project Coast and Duration</a:t>
            </a:r>
          </a:p>
        </p:txBody>
      </p:sp>
      <p:graphicFrame>
        <p:nvGraphicFramePr>
          <p:cNvPr id="47" name="Table 5">
            <a:extLst>
              <a:ext uri="{FF2B5EF4-FFF2-40B4-BE49-F238E27FC236}">
                <a16:creationId xmlns:a16="http://schemas.microsoft.com/office/drawing/2014/main" id="{876EB063-8111-0C99-B6EA-2672DE9F456B}"/>
              </a:ext>
            </a:extLst>
          </p:cNvPr>
          <p:cNvGraphicFramePr>
            <a:graphicFrameLocks noGrp="1"/>
          </p:cNvGraphicFramePr>
          <p:nvPr/>
        </p:nvGraphicFramePr>
        <p:xfrm>
          <a:off x="285632" y="4026712"/>
          <a:ext cx="6288892" cy="18053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9490">
                  <a:extLst>
                    <a:ext uri="{9D8B030D-6E8A-4147-A177-3AD203B41FA5}">
                      <a16:colId xmlns:a16="http://schemas.microsoft.com/office/drawing/2014/main" val="1158408971"/>
                    </a:ext>
                  </a:extLst>
                </a:gridCol>
                <a:gridCol w="1699701">
                  <a:extLst>
                    <a:ext uri="{9D8B030D-6E8A-4147-A177-3AD203B41FA5}">
                      <a16:colId xmlns:a16="http://schemas.microsoft.com/office/drawing/2014/main" val="2252705621"/>
                    </a:ext>
                  </a:extLst>
                </a:gridCol>
                <a:gridCol w="1699701">
                  <a:extLst>
                    <a:ext uri="{9D8B030D-6E8A-4147-A177-3AD203B41FA5}">
                      <a16:colId xmlns:a16="http://schemas.microsoft.com/office/drawing/2014/main" val="2902257028"/>
                    </a:ext>
                  </a:extLst>
                </a:gridCol>
              </a:tblGrid>
              <a:tr h="449535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Your Title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2021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2022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40762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One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456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456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011208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Two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345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345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43495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Three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883216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Four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867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867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092859"/>
                  </a:ext>
                </a:extLst>
              </a:tr>
            </a:tbl>
          </a:graphicData>
        </a:graphic>
      </p:graphicFrame>
      <p:sp>
        <p:nvSpPr>
          <p:cNvPr id="48" name="CuadroTexto 350">
            <a:extLst>
              <a:ext uri="{FF2B5EF4-FFF2-40B4-BE49-F238E27FC236}">
                <a16:creationId xmlns:a16="http://schemas.microsoft.com/office/drawing/2014/main" id="{0E3078B4-474E-08A8-92B3-DA2D9F14057E}"/>
              </a:ext>
            </a:extLst>
          </p:cNvPr>
          <p:cNvSpPr txBox="1"/>
          <p:nvPr/>
        </p:nvSpPr>
        <p:spPr>
          <a:xfrm>
            <a:off x="437957" y="6289912"/>
            <a:ext cx="2740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Potential Risks Involved</a:t>
            </a:r>
          </a:p>
        </p:txBody>
      </p:sp>
      <p:sp>
        <p:nvSpPr>
          <p:cNvPr id="10" name="CuadroTexto 350">
            <a:extLst>
              <a:ext uri="{FF2B5EF4-FFF2-40B4-BE49-F238E27FC236}">
                <a16:creationId xmlns:a16="http://schemas.microsoft.com/office/drawing/2014/main" id="{841A7164-A32F-B91E-4067-CC9C364BCEC8}"/>
              </a:ext>
            </a:extLst>
          </p:cNvPr>
          <p:cNvSpPr txBox="1"/>
          <p:nvPr/>
        </p:nvSpPr>
        <p:spPr>
          <a:xfrm>
            <a:off x="436028" y="2596863"/>
            <a:ext cx="1348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One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820AA855-DF0F-E233-B3CC-8C371DEE0773}"/>
              </a:ext>
            </a:extLst>
          </p:cNvPr>
          <p:cNvSpPr txBox="1"/>
          <p:nvPr/>
        </p:nvSpPr>
        <p:spPr>
          <a:xfrm>
            <a:off x="346008" y="2858473"/>
            <a:ext cx="1527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way.</a:t>
            </a:r>
          </a:p>
        </p:txBody>
      </p:sp>
      <p:sp>
        <p:nvSpPr>
          <p:cNvPr id="13" name="CuadroTexto 350">
            <a:extLst>
              <a:ext uri="{FF2B5EF4-FFF2-40B4-BE49-F238E27FC236}">
                <a16:creationId xmlns:a16="http://schemas.microsoft.com/office/drawing/2014/main" id="{9509C476-83A9-5710-5C77-F3CE8E612BBD}"/>
              </a:ext>
            </a:extLst>
          </p:cNvPr>
          <p:cNvSpPr txBox="1"/>
          <p:nvPr/>
        </p:nvSpPr>
        <p:spPr>
          <a:xfrm>
            <a:off x="1991795" y="2596863"/>
            <a:ext cx="1348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Two</a:t>
            </a: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D6D8B271-3478-A9F3-CE9E-C5F05B972A75}"/>
              </a:ext>
            </a:extLst>
          </p:cNvPr>
          <p:cNvSpPr txBox="1"/>
          <p:nvPr/>
        </p:nvSpPr>
        <p:spPr>
          <a:xfrm>
            <a:off x="1901775" y="2858473"/>
            <a:ext cx="1527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way.</a:t>
            </a:r>
          </a:p>
        </p:txBody>
      </p:sp>
      <p:sp>
        <p:nvSpPr>
          <p:cNvPr id="16" name="CuadroTexto 350">
            <a:extLst>
              <a:ext uri="{FF2B5EF4-FFF2-40B4-BE49-F238E27FC236}">
                <a16:creationId xmlns:a16="http://schemas.microsoft.com/office/drawing/2014/main" id="{A8503557-35A2-92B6-7C86-A494E10301D1}"/>
              </a:ext>
            </a:extLst>
          </p:cNvPr>
          <p:cNvSpPr txBox="1"/>
          <p:nvPr/>
        </p:nvSpPr>
        <p:spPr>
          <a:xfrm>
            <a:off x="3546489" y="2596863"/>
            <a:ext cx="1348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Three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F5F4F17B-686E-0C79-CAB9-19DF709585ED}"/>
              </a:ext>
            </a:extLst>
          </p:cNvPr>
          <p:cNvSpPr txBox="1"/>
          <p:nvPr/>
        </p:nvSpPr>
        <p:spPr>
          <a:xfrm>
            <a:off x="3456469" y="2858473"/>
            <a:ext cx="1527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way.</a:t>
            </a:r>
          </a:p>
        </p:txBody>
      </p:sp>
      <p:sp>
        <p:nvSpPr>
          <p:cNvPr id="19" name="CuadroTexto 350">
            <a:extLst>
              <a:ext uri="{FF2B5EF4-FFF2-40B4-BE49-F238E27FC236}">
                <a16:creationId xmlns:a16="http://schemas.microsoft.com/office/drawing/2014/main" id="{798C511F-9356-31B1-9EB9-4D960F315BAD}"/>
              </a:ext>
            </a:extLst>
          </p:cNvPr>
          <p:cNvSpPr txBox="1"/>
          <p:nvPr/>
        </p:nvSpPr>
        <p:spPr>
          <a:xfrm>
            <a:off x="5074973" y="2596863"/>
            <a:ext cx="1348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Four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9C80B597-06DA-D2FD-4B66-289EC183F990}"/>
              </a:ext>
            </a:extLst>
          </p:cNvPr>
          <p:cNvSpPr txBox="1"/>
          <p:nvPr/>
        </p:nvSpPr>
        <p:spPr>
          <a:xfrm>
            <a:off x="4984953" y="2858473"/>
            <a:ext cx="1527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way.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D1A9290B-BC66-3A4B-A26B-8BE0D325FB8E}"/>
              </a:ext>
            </a:extLst>
          </p:cNvPr>
          <p:cNvSpPr/>
          <p:nvPr/>
        </p:nvSpPr>
        <p:spPr>
          <a:xfrm>
            <a:off x="586385" y="1436454"/>
            <a:ext cx="1046281" cy="104628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B802FCBD-571B-2B4A-BC19-F0E32634BCBF}"/>
              </a:ext>
            </a:extLst>
          </p:cNvPr>
          <p:cNvSpPr/>
          <p:nvPr/>
        </p:nvSpPr>
        <p:spPr>
          <a:xfrm>
            <a:off x="2151088" y="1436454"/>
            <a:ext cx="1046281" cy="10462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0A8ECCBF-ADA7-16BC-FF15-EF1E7985D933}"/>
              </a:ext>
            </a:extLst>
          </p:cNvPr>
          <p:cNvSpPr/>
          <p:nvPr/>
        </p:nvSpPr>
        <p:spPr>
          <a:xfrm>
            <a:off x="3700010" y="1436454"/>
            <a:ext cx="1046281" cy="10462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428852EB-D864-2278-D932-E83E6AFC4095}"/>
              </a:ext>
            </a:extLst>
          </p:cNvPr>
          <p:cNvSpPr/>
          <p:nvPr/>
        </p:nvSpPr>
        <p:spPr>
          <a:xfrm>
            <a:off x="5189624" y="1436454"/>
            <a:ext cx="1046281" cy="104628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DBF9A90-C3BE-D610-61D3-65783BEDF614}"/>
              </a:ext>
            </a:extLst>
          </p:cNvPr>
          <p:cNvSpPr/>
          <p:nvPr/>
        </p:nvSpPr>
        <p:spPr>
          <a:xfrm>
            <a:off x="537815" y="7480916"/>
            <a:ext cx="419100" cy="419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451B38BE-D29E-C8D0-1C3E-BBAF8A0C4291}"/>
              </a:ext>
            </a:extLst>
          </p:cNvPr>
          <p:cNvSpPr/>
          <p:nvPr/>
        </p:nvSpPr>
        <p:spPr>
          <a:xfrm>
            <a:off x="598587" y="7608543"/>
            <a:ext cx="315327" cy="180027"/>
          </a:xfrm>
          <a:custGeom>
            <a:avLst/>
            <a:gdLst>
              <a:gd name="connsiteX0" fmla="*/ 707702 w 1073439"/>
              <a:gd name="connsiteY0" fmla="*/ 0 h 612848"/>
              <a:gd name="connsiteX1" fmla="*/ 660010 w 1073439"/>
              <a:gd name="connsiteY1" fmla="*/ 19345 h 612848"/>
              <a:gd name="connsiteX2" fmla="*/ 658977 w 1073439"/>
              <a:gd name="connsiteY2" fmla="*/ 19641 h 612848"/>
              <a:gd name="connsiteX3" fmla="*/ 404422 w 1073439"/>
              <a:gd name="connsiteY3" fmla="*/ 85799 h 612848"/>
              <a:gd name="connsiteX4" fmla="*/ 404422 w 1073439"/>
              <a:gd name="connsiteY4" fmla="*/ 85799 h 612848"/>
              <a:gd name="connsiteX5" fmla="*/ 404422 w 1073439"/>
              <a:gd name="connsiteY5" fmla="*/ 85799 h 612848"/>
              <a:gd name="connsiteX6" fmla="*/ 86082 w 1073439"/>
              <a:gd name="connsiteY6" fmla="*/ 169678 h 612848"/>
              <a:gd name="connsiteX7" fmla="*/ 48283 w 1073439"/>
              <a:gd name="connsiteY7" fmla="*/ 151366 h 612848"/>
              <a:gd name="connsiteX8" fmla="*/ 0 w 1073439"/>
              <a:gd name="connsiteY8" fmla="*/ 199656 h 612848"/>
              <a:gd name="connsiteX9" fmla="*/ 0 w 1073439"/>
              <a:gd name="connsiteY9" fmla="*/ 293429 h 612848"/>
              <a:gd name="connsiteX10" fmla="*/ 48283 w 1073439"/>
              <a:gd name="connsiteY10" fmla="*/ 341719 h 612848"/>
              <a:gd name="connsiteX11" fmla="*/ 86082 w 1073439"/>
              <a:gd name="connsiteY11" fmla="*/ 323407 h 612848"/>
              <a:gd name="connsiteX12" fmla="*/ 190621 w 1073439"/>
              <a:gd name="connsiteY12" fmla="*/ 351022 h 612848"/>
              <a:gd name="connsiteX13" fmla="*/ 190621 w 1073439"/>
              <a:gd name="connsiteY13" fmla="*/ 544476 h 612848"/>
              <a:gd name="connsiteX14" fmla="*/ 259279 w 1073439"/>
              <a:gd name="connsiteY14" fmla="*/ 613144 h 612848"/>
              <a:gd name="connsiteX15" fmla="*/ 327938 w 1073439"/>
              <a:gd name="connsiteY15" fmla="*/ 544476 h 612848"/>
              <a:gd name="connsiteX16" fmla="*/ 327938 w 1073439"/>
              <a:gd name="connsiteY16" fmla="*/ 387350 h 612848"/>
              <a:gd name="connsiteX17" fmla="*/ 404275 w 1073439"/>
              <a:gd name="connsiteY17" fmla="*/ 407581 h 612848"/>
              <a:gd name="connsiteX18" fmla="*/ 404275 w 1073439"/>
              <a:gd name="connsiteY18" fmla="*/ 407581 h 612848"/>
              <a:gd name="connsiteX19" fmla="*/ 404275 w 1073439"/>
              <a:gd name="connsiteY19" fmla="*/ 407581 h 612848"/>
              <a:gd name="connsiteX20" fmla="*/ 658681 w 1073439"/>
              <a:gd name="connsiteY20" fmla="*/ 474478 h 612848"/>
              <a:gd name="connsiteX21" fmla="*/ 659715 w 1073439"/>
              <a:gd name="connsiteY21" fmla="*/ 474773 h 612848"/>
              <a:gd name="connsiteX22" fmla="*/ 707554 w 1073439"/>
              <a:gd name="connsiteY22" fmla="*/ 494266 h 612848"/>
              <a:gd name="connsiteX23" fmla="*/ 776213 w 1073439"/>
              <a:gd name="connsiteY23" fmla="*/ 425598 h 612848"/>
              <a:gd name="connsiteX24" fmla="*/ 776213 w 1073439"/>
              <a:gd name="connsiteY24" fmla="*/ 68669 h 612848"/>
              <a:gd name="connsiteX25" fmla="*/ 707702 w 1073439"/>
              <a:gd name="connsiteY25" fmla="*/ 0 h 612848"/>
              <a:gd name="connsiteX26" fmla="*/ 102471 w 1073439"/>
              <a:gd name="connsiteY26" fmla="*/ 220330 h 612848"/>
              <a:gd name="connsiteX27" fmla="*/ 384637 w 1073439"/>
              <a:gd name="connsiteY27" fmla="*/ 146050 h 612848"/>
              <a:gd name="connsiteX28" fmla="*/ 384637 w 1073439"/>
              <a:gd name="connsiteY28" fmla="*/ 347330 h 612848"/>
              <a:gd name="connsiteX29" fmla="*/ 102471 w 1073439"/>
              <a:gd name="connsiteY29" fmla="*/ 272607 h 612848"/>
              <a:gd name="connsiteX30" fmla="*/ 102471 w 1073439"/>
              <a:gd name="connsiteY30" fmla="*/ 220330 h 612848"/>
              <a:gd name="connsiteX31" fmla="*/ 274783 w 1073439"/>
              <a:gd name="connsiteY31" fmla="*/ 544476 h 612848"/>
              <a:gd name="connsiteX32" fmla="*/ 259279 w 1073439"/>
              <a:gd name="connsiteY32" fmla="*/ 559981 h 612848"/>
              <a:gd name="connsiteX33" fmla="*/ 243776 w 1073439"/>
              <a:gd name="connsiteY33" fmla="*/ 544476 h 612848"/>
              <a:gd name="connsiteX34" fmla="*/ 243776 w 1073439"/>
              <a:gd name="connsiteY34" fmla="*/ 365051 h 612848"/>
              <a:gd name="connsiteX35" fmla="*/ 274783 w 1073439"/>
              <a:gd name="connsiteY35" fmla="*/ 373173 h 612848"/>
              <a:gd name="connsiteX36" fmla="*/ 274783 w 1073439"/>
              <a:gd name="connsiteY36" fmla="*/ 544476 h 612848"/>
              <a:gd name="connsiteX37" fmla="*/ 437792 w 1073439"/>
              <a:gd name="connsiteY37" fmla="*/ 132021 h 612848"/>
              <a:gd name="connsiteX38" fmla="*/ 639043 w 1073439"/>
              <a:gd name="connsiteY38" fmla="*/ 79597 h 612848"/>
              <a:gd name="connsiteX39" fmla="*/ 639043 w 1073439"/>
              <a:gd name="connsiteY39" fmla="*/ 414079 h 612848"/>
              <a:gd name="connsiteX40" fmla="*/ 437792 w 1073439"/>
              <a:gd name="connsiteY40" fmla="*/ 361212 h 612848"/>
              <a:gd name="connsiteX41" fmla="*/ 437792 w 1073439"/>
              <a:gd name="connsiteY41" fmla="*/ 132021 h 612848"/>
              <a:gd name="connsiteX42" fmla="*/ 723206 w 1073439"/>
              <a:gd name="connsiteY42" fmla="*/ 425450 h 612848"/>
              <a:gd name="connsiteX43" fmla="*/ 707702 w 1073439"/>
              <a:gd name="connsiteY43" fmla="*/ 440956 h 612848"/>
              <a:gd name="connsiteX44" fmla="*/ 707702 w 1073439"/>
              <a:gd name="connsiteY44" fmla="*/ 440956 h 612848"/>
              <a:gd name="connsiteX45" fmla="*/ 692199 w 1073439"/>
              <a:gd name="connsiteY45" fmla="*/ 425450 h 612848"/>
              <a:gd name="connsiteX46" fmla="*/ 692199 w 1073439"/>
              <a:gd name="connsiteY46" fmla="*/ 68669 h 612848"/>
              <a:gd name="connsiteX47" fmla="*/ 707702 w 1073439"/>
              <a:gd name="connsiteY47" fmla="*/ 53163 h 612848"/>
              <a:gd name="connsiteX48" fmla="*/ 723206 w 1073439"/>
              <a:gd name="connsiteY48" fmla="*/ 68669 h 612848"/>
              <a:gd name="connsiteX49" fmla="*/ 723206 w 1073439"/>
              <a:gd name="connsiteY49" fmla="*/ 425450 h 612848"/>
              <a:gd name="connsiteX50" fmla="*/ 1073587 w 1073439"/>
              <a:gd name="connsiteY50" fmla="*/ 243220 h 612848"/>
              <a:gd name="connsiteX51" fmla="*/ 1008472 w 1073439"/>
              <a:gd name="connsiteY51" fmla="*/ 422201 h 612848"/>
              <a:gd name="connsiteX52" fmla="*/ 988096 w 1073439"/>
              <a:gd name="connsiteY52" fmla="*/ 431652 h 612848"/>
              <a:gd name="connsiteX53" fmla="*/ 970968 w 1073439"/>
              <a:gd name="connsiteY53" fmla="*/ 425450 h 612848"/>
              <a:gd name="connsiteX54" fmla="*/ 967719 w 1073439"/>
              <a:gd name="connsiteY54" fmla="*/ 387941 h 612848"/>
              <a:gd name="connsiteX55" fmla="*/ 1020432 w 1073439"/>
              <a:gd name="connsiteY55" fmla="*/ 243072 h 612848"/>
              <a:gd name="connsiteX56" fmla="*/ 970820 w 1073439"/>
              <a:gd name="connsiteY56" fmla="*/ 102043 h 612848"/>
              <a:gd name="connsiteX57" fmla="*/ 974807 w 1073439"/>
              <a:gd name="connsiteY57" fmla="*/ 64681 h 612848"/>
              <a:gd name="connsiteX58" fmla="*/ 1012163 w 1073439"/>
              <a:gd name="connsiteY58" fmla="*/ 68669 h 612848"/>
              <a:gd name="connsiteX59" fmla="*/ 1073587 w 1073439"/>
              <a:gd name="connsiteY59" fmla="*/ 243220 h 612848"/>
              <a:gd name="connsiteX60" fmla="*/ 973478 w 1073439"/>
              <a:gd name="connsiteY60" fmla="*/ 241152 h 612848"/>
              <a:gd name="connsiteX61" fmla="*/ 930068 w 1073439"/>
              <a:gd name="connsiteY61" fmla="*/ 360473 h 612848"/>
              <a:gd name="connsiteX62" fmla="*/ 909692 w 1073439"/>
              <a:gd name="connsiteY62" fmla="*/ 369924 h 612848"/>
              <a:gd name="connsiteX63" fmla="*/ 892564 w 1073439"/>
              <a:gd name="connsiteY63" fmla="*/ 363722 h 612848"/>
              <a:gd name="connsiteX64" fmla="*/ 889316 w 1073439"/>
              <a:gd name="connsiteY64" fmla="*/ 326213 h 612848"/>
              <a:gd name="connsiteX65" fmla="*/ 920323 w 1073439"/>
              <a:gd name="connsiteY65" fmla="*/ 241005 h 612848"/>
              <a:gd name="connsiteX66" fmla="*/ 891087 w 1073439"/>
              <a:gd name="connsiteY66" fmla="*/ 158012 h 612848"/>
              <a:gd name="connsiteX67" fmla="*/ 895074 w 1073439"/>
              <a:gd name="connsiteY67" fmla="*/ 120650 h 612848"/>
              <a:gd name="connsiteX68" fmla="*/ 932430 w 1073439"/>
              <a:gd name="connsiteY68" fmla="*/ 124637 h 612848"/>
              <a:gd name="connsiteX69" fmla="*/ 973478 w 1073439"/>
              <a:gd name="connsiteY69" fmla="*/ 241152 h 612848"/>
              <a:gd name="connsiteX70" fmla="*/ 842362 w 1073439"/>
              <a:gd name="connsiteY70" fmla="*/ 172631 h 612848"/>
              <a:gd name="connsiteX71" fmla="*/ 867611 w 1073439"/>
              <a:gd name="connsiteY71" fmla="*/ 244549 h 612848"/>
              <a:gd name="connsiteX72" fmla="*/ 840738 w 1073439"/>
              <a:gd name="connsiteY72" fmla="*/ 318386 h 612848"/>
              <a:gd name="connsiteX73" fmla="*/ 820362 w 1073439"/>
              <a:gd name="connsiteY73" fmla="*/ 327837 h 612848"/>
              <a:gd name="connsiteX74" fmla="*/ 803234 w 1073439"/>
              <a:gd name="connsiteY74" fmla="*/ 321635 h 612848"/>
              <a:gd name="connsiteX75" fmla="*/ 799985 w 1073439"/>
              <a:gd name="connsiteY75" fmla="*/ 284126 h 612848"/>
              <a:gd name="connsiteX76" fmla="*/ 814456 w 1073439"/>
              <a:gd name="connsiteY76" fmla="*/ 244549 h 612848"/>
              <a:gd name="connsiteX77" fmla="*/ 800871 w 1073439"/>
              <a:gd name="connsiteY77" fmla="*/ 206006 h 612848"/>
              <a:gd name="connsiteX78" fmla="*/ 804858 w 1073439"/>
              <a:gd name="connsiteY78" fmla="*/ 168644 h 612848"/>
              <a:gd name="connsiteX79" fmla="*/ 842362 w 1073439"/>
              <a:gd name="connsiteY79" fmla="*/ 172631 h 6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073439" h="612848">
                <a:moveTo>
                  <a:pt x="707702" y="0"/>
                </a:moveTo>
                <a:cubicBezTo>
                  <a:pt x="689098" y="0"/>
                  <a:pt x="672265" y="7384"/>
                  <a:pt x="660010" y="19345"/>
                </a:cubicBezTo>
                <a:cubicBezTo>
                  <a:pt x="659715" y="19345"/>
                  <a:pt x="659420" y="19493"/>
                  <a:pt x="658977" y="19641"/>
                </a:cubicBezTo>
                <a:lnTo>
                  <a:pt x="404422" y="85799"/>
                </a:lnTo>
                <a:cubicBezTo>
                  <a:pt x="404422" y="85799"/>
                  <a:pt x="404422" y="85799"/>
                  <a:pt x="404422" y="85799"/>
                </a:cubicBezTo>
                <a:cubicBezTo>
                  <a:pt x="404422" y="85799"/>
                  <a:pt x="404422" y="85799"/>
                  <a:pt x="404422" y="85799"/>
                </a:cubicBezTo>
                <a:lnTo>
                  <a:pt x="86082" y="169678"/>
                </a:lnTo>
                <a:cubicBezTo>
                  <a:pt x="77223" y="158602"/>
                  <a:pt x="63639" y="151366"/>
                  <a:pt x="48283" y="151366"/>
                </a:cubicBezTo>
                <a:cubicBezTo>
                  <a:pt x="21705" y="151366"/>
                  <a:pt x="0" y="173074"/>
                  <a:pt x="0" y="199656"/>
                </a:cubicBezTo>
                <a:lnTo>
                  <a:pt x="0" y="293429"/>
                </a:lnTo>
                <a:cubicBezTo>
                  <a:pt x="0" y="320010"/>
                  <a:pt x="21705" y="341719"/>
                  <a:pt x="48283" y="341719"/>
                </a:cubicBezTo>
                <a:cubicBezTo>
                  <a:pt x="63639" y="341719"/>
                  <a:pt x="77223" y="334630"/>
                  <a:pt x="86082" y="323407"/>
                </a:cubicBezTo>
                <a:lnTo>
                  <a:pt x="190621" y="351022"/>
                </a:lnTo>
                <a:lnTo>
                  <a:pt x="190621" y="544476"/>
                </a:lnTo>
                <a:cubicBezTo>
                  <a:pt x="190621" y="582280"/>
                  <a:pt x="221480" y="613144"/>
                  <a:pt x="259279" y="613144"/>
                </a:cubicBezTo>
                <a:cubicBezTo>
                  <a:pt x="297078" y="613144"/>
                  <a:pt x="327938" y="582280"/>
                  <a:pt x="327938" y="544476"/>
                </a:cubicBezTo>
                <a:lnTo>
                  <a:pt x="327938" y="387350"/>
                </a:lnTo>
                <a:lnTo>
                  <a:pt x="404275" y="407581"/>
                </a:lnTo>
                <a:cubicBezTo>
                  <a:pt x="404275" y="407581"/>
                  <a:pt x="404275" y="407581"/>
                  <a:pt x="404275" y="407581"/>
                </a:cubicBezTo>
                <a:cubicBezTo>
                  <a:pt x="404275" y="407581"/>
                  <a:pt x="404275" y="407581"/>
                  <a:pt x="404275" y="407581"/>
                </a:cubicBezTo>
                <a:lnTo>
                  <a:pt x="658681" y="474478"/>
                </a:lnTo>
                <a:cubicBezTo>
                  <a:pt x="658977" y="474626"/>
                  <a:pt x="659420" y="474626"/>
                  <a:pt x="659715" y="474773"/>
                </a:cubicBezTo>
                <a:cubicBezTo>
                  <a:pt x="672118" y="486735"/>
                  <a:pt x="688950" y="494266"/>
                  <a:pt x="707554" y="494266"/>
                </a:cubicBezTo>
                <a:cubicBezTo>
                  <a:pt x="745354" y="494266"/>
                  <a:pt x="776213" y="463402"/>
                  <a:pt x="776213" y="425598"/>
                </a:cubicBezTo>
                <a:lnTo>
                  <a:pt x="776213" y="68669"/>
                </a:lnTo>
                <a:cubicBezTo>
                  <a:pt x="776361" y="30716"/>
                  <a:pt x="745501" y="0"/>
                  <a:pt x="707702" y="0"/>
                </a:cubicBezTo>
                <a:close/>
                <a:moveTo>
                  <a:pt x="102471" y="220330"/>
                </a:moveTo>
                <a:lnTo>
                  <a:pt x="384637" y="146050"/>
                </a:lnTo>
                <a:lnTo>
                  <a:pt x="384637" y="347330"/>
                </a:lnTo>
                <a:lnTo>
                  <a:pt x="102471" y="272607"/>
                </a:lnTo>
                <a:lnTo>
                  <a:pt x="102471" y="220330"/>
                </a:lnTo>
                <a:close/>
                <a:moveTo>
                  <a:pt x="274783" y="544476"/>
                </a:moveTo>
                <a:cubicBezTo>
                  <a:pt x="274783" y="552893"/>
                  <a:pt x="267695" y="559981"/>
                  <a:pt x="259279" y="559981"/>
                </a:cubicBezTo>
                <a:cubicBezTo>
                  <a:pt x="250863" y="559981"/>
                  <a:pt x="243776" y="552893"/>
                  <a:pt x="243776" y="544476"/>
                </a:cubicBezTo>
                <a:lnTo>
                  <a:pt x="243776" y="365051"/>
                </a:lnTo>
                <a:lnTo>
                  <a:pt x="274783" y="373173"/>
                </a:lnTo>
                <a:lnTo>
                  <a:pt x="274783" y="544476"/>
                </a:lnTo>
                <a:close/>
                <a:moveTo>
                  <a:pt x="437792" y="132021"/>
                </a:moveTo>
                <a:lnTo>
                  <a:pt x="639043" y="79597"/>
                </a:lnTo>
                <a:lnTo>
                  <a:pt x="639043" y="414079"/>
                </a:lnTo>
                <a:lnTo>
                  <a:pt x="437792" y="361212"/>
                </a:lnTo>
                <a:lnTo>
                  <a:pt x="437792" y="132021"/>
                </a:lnTo>
                <a:close/>
                <a:moveTo>
                  <a:pt x="723206" y="425450"/>
                </a:moveTo>
                <a:cubicBezTo>
                  <a:pt x="723206" y="433867"/>
                  <a:pt x="716118" y="440956"/>
                  <a:pt x="707702" y="440956"/>
                </a:cubicBezTo>
                <a:lnTo>
                  <a:pt x="707702" y="440956"/>
                </a:lnTo>
                <a:cubicBezTo>
                  <a:pt x="699286" y="440956"/>
                  <a:pt x="692199" y="433867"/>
                  <a:pt x="692199" y="425450"/>
                </a:cubicBezTo>
                <a:lnTo>
                  <a:pt x="692199" y="68669"/>
                </a:lnTo>
                <a:cubicBezTo>
                  <a:pt x="692199" y="60251"/>
                  <a:pt x="699286" y="53163"/>
                  <a:pt x="707702" y="53163"/>
                </a:cubicBezTo>
                <a:cubicBezTo>
                  <a:pt x="716118" y="53163"/>
                  <a:pt x="723206" y="60251"/>
                  <a:pt x="723206" y="68669"/>
                </a:cubicBezTo>
                <a:lnTo>
                  <a:pt x="723206" y="425450"/>
                </a:lnTo>
                <a:close/>
                <a:moveTo>
                  <a:pt x="1073587" y="243220"/>
                </a:moveTo>
                <a:cubicBezTo>
                  <a:pt x="1073587" y="308640"/>
                  <a:pt x="1050405" y="372287"/>
                  <a:pt x="1008472" y="422201"/>
                </a:cubicBezTo>
                <a:cubicBezTo>
                  <a:pt x="1003156" y="428404"/>
                  <a:pt x="995626" y="431652"/>
                  <a:pt x="988096" y="431652"/>
                </a:cubicBezTo>
                <a:cubicBezTo>
                  <a:pt x="982042" y="431652"/>
                  <a:pt x="975988" y="429585"/>
                  <a:pt x="970968" y="425450"/>
                </a:cubicBezTo>
                <a:cubicBezTo>
                  <a:pt x="959746" y="415999"/>
                  <a:pt x="958270" y="399312"/>
                  <a:pt x="967719" y="387941"/>
                </a:cubicBezTo>
                <a:cubicBezTo>
                  <a:pt x="1001680" y="347478"/>
                  <a:pt x="1020432" y="296087"/>
                  <a:pt x="1020432" y="243072"/>
                </a:cubicBezTo>
                <a:cubicBezTo>
                  <a:pt x="1020432" y="191091"/>
                  <a:pt x="1003304" y="142358"/>
                  <a:pt x="970820" y="102043"/>
                </a:cubicBezTo>
                <a:cubicBezTo>
                  <a:pt x="961666" y="90672"/>
                  <a:pt x="963438" y="73837"/>
                  <a:pt x="974807" y="64681"/>
                </a:cubicBezTo>
                <a:cubicBezTo>
                  <a:pt x="986176" y="55526"/>
                  <a:pt x="1003009" y="57298"/>
                  <a:pt x="1012163" y="68669"/>
                </a:cubicBezTo>
                <a:cubicBezTo>
                  <a:pt x="1051734" y="117992"/>
                  <a:pt x="1073587" y="179867"/>
                  <a:pt x="1073587" y="243220"/>
                </a:cubicBezTo>
                <a:close/>
                <a:moveTo>
                  <a:pt x="973478" y="241152"/>
                </a:moveTo>
                <a:cubicBezTo>
                  <a:pt x="973478" y="284716"/>
                  <a:pt x="958122" y="327099"/>
                  <a:pt x="930068" y="360473"/>
                </a:cubicBezTo>
                <a:cubicBezTo>
                  <a:pt x="924753" y="366676"/>
                  <a:pt x="917222" y="369924"/>
                  <a:pt x="909692" y="369924"/>
                </a:cubicBezTo>
                <a:cubicBezTo>
                  <a:pt x="903638" y="369924"/>
                  <a:pt x="897584" y="367857"/>
                  <a:pt x="892564" y="363722"/>
                </a:cubicBezTo>
                <a:cubicBezTo>
                  <a:pt x="881342" y="354271"/>
                  <a:pt x="879866" y="337584"/>
                  <a:pt x="889316" y="326213"/>
                </a:cubicBezTo>
                <a:cubicBezTo>
                  <a:pt x="909249" y="302437"/>
                  <a:pt x="920323" y="272164"/>
                  <a:pt x="920323" y="241005"/>
                </a:cubicBezTo>
                <a:cubicBezTo>
                  <a:pt x="920323" y="210436"/>
                  <a:pt x="910282" y="181787"/>
                  <a:pt x="891087" y="158012"/>
                </a:cubicBezTo>
                <a:cubicBezTo>
                  <a:pt x="881933" y="146641"/>
                  <a:pt x="883705" y="129806"/>
                  <a:pt x="895074" y="120650"/>
                </a:cubicBezTo>
                <a:cubicBezTo>
                  <a:pt x="906443" y="111494"/>
                  <a:pt x="923276" y="113266"/>
                  <a:pt x="932430" y="124637"/>
                </a:cubicBezTo>
                <a:cubicBezTo>
                  <a:pt x="958860" y="157716"/>
                  <a:pt x="973478" y="198917"/>
                  <a:pt x="973478" y="241152"/>
                </a:cubicBezTo>
                <a:close/>
                <a:moveTo>
                  <a:pt x="842362" y="172631"/>
                </a:moveTo>
                <a:cubicBezTo>
                  <a:pt x="858752" y="192863"/>
                  <a:pt x="867611" y="218410"/>
                  <a:pt x="867611" y="244549"/>
                </a:cubicBezTo>
                <a:cubicBezTo>
                  <a:pt x="867611" y="271573"/>
                  <a:pt x="858013" y="297712"/>
                  <a:pt x="840738" y="318386"/>
                </a:cubicBezTo>
                <a:cubicBezTo>
                  <a:pt x="835422" y="324588"/>
                  <a:pt x="827892" y="327837"/>
                  <a:pt x="820362" y="327837"/>
                </a:cubicBezTo>
                <a:cubicBezTo>
                  <a:pt x="814308" y="327837"/>
                  <a:pt x="808254" y="325770"/>
                  <a:pt x="803234" y="321635"/>
                </a:cubicBezTo>
                <a:cubicBezTo>
                  <a:pt x="792012" y="312184"/>
                  <a:pt x="790535" y="295497"/>
                  <a:pt x="799985" y="284126"/>
                </a:cubicBezTo>
                <a:cubicBezTo>
                  <a:pt x="809288" y="273050"/>
                  <a:pt x="814456" y="259021"/>
                  <a:pt x="814456" y="244549"/>
                </a:cubicBezTo>
                <a:cubicBezTo>
                  <a:pt x="814456" y="230372"/>
                  <a:pt x="809730" y="216934"/>
                  <a:pt x="800871" y="206006"/>
                </a:cubicBezTo>
                <a:cubicBezTo>
                  <a:pt x="791717" y="194635"/>
                  <a:pt x="793489" y="177800"/>
                  <a:pt x="804858" y="168644"/>
                </a:cubicBezTo>
                <a:cubicBezTo>
                  <a:pt x="816523" y="159341"/>
                  <a:pt x="833207" y="161260"/>
                  <a:pt x="842362" y="172631"/>
                </a:cubicBezTo>
                <a:close/>
              </a:path>
            </a:pathLst>
          </a:custGeom>
          <a:solidFill>
            <a:schemeClr val="bg1"/>
          </a:solidFill>
          <a:ln w="1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472FEA5-594B-1782-85EC-41D9DE160E2C}"/>
              </a:ext>
            </a:extLst>
          </p:cNvPr>
          <p:cNvSpPr/>
          <p:nvPr/>
        </p:nvSpPr>
        <p:spPr>
          <a:xfrm>
            <a:off x="536660" y="8180112"/>
            <a:ext cx="419100" cy="419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7FB81E49-ECEC-3EFF-8DD0-D4BBF6005FA6}"/>
              </a:ext>
            </a:extLst>
          </p:cNvPr>
          <p:cNvSpPr/>
          <p:nvPr/>
        </p:nvSpPr>
        <p:spPr>
          <a:xfrm>
            <a:off x="640660" y="8287015"/>
            <a:ext cx="208789" cy="210302"/>
          </a:xfrm>
          <a:custGeom>
            <a:avLst/>
            <a:gdLst>
              <a:gd name="connsiteX0" fmla="*/ 784592 w 1003184"/>
              <a:gd name="connsiteY0" fmla="*/ 261700 h 1010453"/>
              <a:gd name="connsiteX1" fmla="*/ 915442 w 1003184"/>
              <a:gd name="connsiteY1" fmla="*/ 130850 h 1010453"/>
              <a:gd name="connsiteX2" fmla="*/ 784592 w 1003184"/>
              <a:gd name="connsiteY2" fmla="*/ 0 h 1010453"/>
              <a:gd name="connsiteX3" fmla="*/ 653742 w 1003184"/>
              <a:gd name="connsiteY3" fmla="*/ 130850 h 1010453"/>
              <a:gd name="connsiteX4" fmla="*/ 784592 w 1003184"/>
              <a:gd name="connsiteY4" fmla="*/ 261700 h 1010453"/>
              <a:gd name="connsiteX5" fmla="*/ 784592 w 1003184"/>
              <a:gd name="connsiteY5" fmla="*/ 52195 h 1010453"/>
              <a:gd name="connsiteX6" fmla="*/ 863102 w 1003184"/>
              <a:gd name="connsiteY6" fmla="*/ 130705 h 1010453"/>
              <a:gd name="connsiteX7" fmla="*/ 784592 w 1003184"/>
              <a:gd name="connsiteY7" fmla="*/ 209215 h 1010453"/>
              <a:gd name="connsiteX8" fmla="*/ 706082 w 1003184"/>
              <a:gd name="connsiteY8" fmla="*/ 130705 h 1010453"/>
              <a:gd name="connsiteX9" fmla="*/ 784592 w 1003184"/>
              <a:gd name="connsiteY9" fmla="*/ 52195 h 1010453"/>
              <a:gd name="connsiteX10" fmla="*/ 1003402 w 1003184"/>
              <a:gd name="connsiteY10" fmla="*/ 410288 h 1010453"/>
              <a:gd name="connsiteX11" fmla="*/ 962548 w 1003184"/>
              <a:gd name="connsiteY11" fmla="*/ 331632 h 1010453"/>
              <a:gd name="connsiteX12" fmla="*/ 842748 w 1003184"/>
              <a:gd name="connsiteY12" fmla="*/ 282491 h 1010453"/>
              <a:gd name="connsiteX13" fmla="*/ 839549 w 1003184"/>
              <a:gd name="connsiteY13" fmla="*/ 281909 h 1010453"/>
              <a:gd name="connsiteX14" fmla="*/ 784592 w 1003184"/>
              <a:gd name="connsiteY14" fmla="*/ 277257 h 1010453"/>
              <a:gd name="connsiteX15" fmla="*/ 784592 w 1003184"/>
              <a:gd name="connsiteY15" fmla="*/ 277257 h 1010453"/>
              <a:gd name="connsiteX16" fmla="*/ 784592 w 1003184"/>
              <a:gd name="connsiteY16" fmla="*/ 277257 h 1010453"/>
              <a:gd name="connsiteX17" fmla="*/ 729780 w 1003184"/>
              <a:gd name="connsiteY17" fmla="*/ 281909 h 1010453"/>
              <a:gd name="connsiteX18" fmla="*/ 726436 w 1003184"/>
              <a:gd name="connsiteY18" fmla="*/ 282491 h 1010453"/>
              <a:gd name="connsiteX19" fmla="*/ 607799 w 1003184"/>
              <a:gd name="connsiteY19" fmla="*/ 330905 h 1010453"/>
              <a:gd name="connsiteX20" fmla="*/ 565927 w 1003184"/>
              <a:gd name="connsiteY20" fmla="*/ 410869 h 1010453"/>
              <a:gd name="connsiteX21" fmla="*/ 565927 w 1003184"/>
              <a:gd name="connsiteY21" fmla="*/ 659194 h 1010453"/>
              <a:gd name="connsiteX22" fmla="*/ 592097 w 1003184"/>
              <a:gd name="connsiteY22" fmla="*/ 685364 h 1010453"/>
              <a:gd name="connsiteX23" fmla="*/ 634696 w 1003184"/>
              <a:gd name="connsiteY23" fmla="*/ 685364 h 1010453"/>
              <a:gd name="connsiteX24" fmla="*/ 634696 w 1003184"/>
              <a:gd name="connsiteY24" fmla="*/ 984574 h 1010453"/>
              <a:gd name="connsiteX25" fmla="*/ 660866 w 1003184"/>
              <a:gd name="connsiteY25" fmla="*/ 1010744 h 1010453"/>
              <a:gd name="connsiteX26" fmla="*/ 906137 w 1003184"/>
              <a:gd name="connsiteY26" fmla="*/ 1010744 h 1010453"/>
              <a:gd name="connsiteX27" fmla="*/ 932307 w 1003184"/>
              <a:gd name="connsiteY27" fmla="*/ 984574 h 1010453"/>
              <a:gd name="connsiteX28" fmla="*/ 932307 w 1003184"/>
              <a:gd name="connsiteY28" fmla="*/ 685218 h 1010453"/>
              <a:gd name="connsiteX29" fmla="*/ 977523 w 1003184"/>
              <a:gd name="connsiteY29" fmla="*/ 685218 h 1010453"/>
              <a:gd name="connsiteX30" fmla="*/ 1003693 w 1003184"/>
              <a:gd name="connsiteY30" fmla="*/ 659048 h 1010453"/>
              <a:gd name="connsiteX31" fmla="*/ 1003402 w 1003184"/>
              <a:gd name="connsiteY31" fmla="*/ 410288 h 1010453"/>
              <a:gd name="connsiteX32" fmla="*/ 906282 w 1003184"/>
              <a:gd name="connsiteY32" fmla="*/ 632878 h 1010453"/>
              <a:gd name="connsiteX33" fmla="*/ 880112 w 1003184"/>
              <a:gd name="connsiteY33" fmla="*/ 659048 h 1010453"/>
              <a:gd name="connsiteX34" fmla="*/ 880112 w 1003184"/>
              <a:gd name="connsiteY34" fmla="*/ 958404 h 1010453"/>
              <a:gd name="connsiteX35" fmla="*/ 687181 w 1003184"/>
              <a:gd name="connsiteY35" fmla="*/ 958404 h 1010453"/>
              <a:gd name="connsiteX36" fmla="*/ 687181 w 1003184"/>
              <a:gd name="connsiteY36" fmla="*/ 659048 h 1010453"/>
              <a:gd name="connsiteX37" fmla="*/ 661011 w 1003184"/>
              <a:gd name="connsiteY37" fmla="*/ 632878 h 1010453"/>
              <a:gd name="connsiteX38" fmla="*/ 618267 w 1003184"/>
              <a:gd name="connsiteY38" fmla="*/ 632878 h 1010453"/>
              <a:gd name="connsiteX39" fmla="*/ 618267 w 1003184"/>
              <a:gd name="connsiteY39" fmla="*/ 410724 h 1010453"/>
              <a:gd name="connsiteX40" fmla="*/ 637604 w 1003184"/>
              <a:gd name="connsiteY40" fmla="*/ 373650 h 1010453"/>
              <a:gd name="connsiteX41" fmla="*/ 729780 w 1003184"/>
              <a:gd name="connsiteY41" fmla="*/ 334976 h 1010453"/>
              <a:gd name="connsiteX42" fmla="*/ 758277 w 1003184"/>
              <a:gd name="connsiteY42" fmla="*/ 346317 h 1010453"/>
              <a:gd name="connsiteX43" fmla="*/ 758422 w 1003184"/>
              <a:gd name="connsiteY43" fmla="*/ 549425 h 1010453"/>
              <a:gd name="connsiteX44" fmla="*/ 784592 w 1003184"/>
              <a:gd name="connsiteY44" fmla="*/ 575595 h 1010453"/>
              <a:gd name="connsiteX45" fmla="*/ 784592 w 1003184"/>
              <a:gd name="connsiteY45" fmla="*/ 575595 h 1010453"/>
              <a:gd name="connsiteX46" fmla="*/ 810762 w 1003184"/>
              <a:gd name="connsiteY46" fmla="*/ 549425 h 1010453"/>
              <a:gd name="connsiteX47" fmla="*/ 810617 w 1003184"/>
              <a:gd name="connsiteY47" fmla="*/ 346317 h 1010453"/>
              <a:gd name="connsiteX48" fmla="*/ 839113 w 1003184"/>
              <a:gd name="connsiteY48" fmla="*/ 334976 h 1010453"/>
              <a:gd name="connsiteX49" fmla="*/ 932307 w 1003184"/>
              <a:gd name="connsiteY49" fmla="*/ 374377 h 1010453"/>
              <a:gd name="connsiteX50" fmla="*/ 951062 w 1003184"/>
              <a:gd name="connsiteY50" fmla="*/ 410578 h 1010453"/>
              <a:gd name="connsiteX51" fmla="*/ 951353 w 1003184"/>
              <a:gd name="connsiteY51" fmla="*/ 632878 h 1010453"/>
              <a:gd name="connsiteX52" fmla="*/ 906282 w 1003184"/>
              <a:gd name="connsiteY52" fmla="*/ 632878 h 1010453"/>
              <a:gd name="connsiteX53" fmla="*/ 237638 w 1003184"/>
              <a:gd name="connsiteY53" fmla="*/ 680857 h 1010453"/>
              <a:gd name="connsiteX54" fmla="*/ 237638 w 1003184"/>
              <a:gd name="connsiteY54" fmla="*/ 717931 h 1010453"/>
              <a:gd name="connsiteX55" fmla="*/ 219174 w 1003184"/>
              <a:gd name="connsiteY55" fmla="*/ 725637 h 1010453"/>
              <a:gd name="connsiteX56" fmla="*/ 200710 w 1003184"/>
              <a:gd name="connsiteY56" fmla="*/ 717931 h 1010453"/>
              <a:gd name="connsiteX57" fmla="*/ 148806 w 1003184"/>
              <a:gd name="connsiteY57" fmla="*/ 666027 h 1010453"/>
              <a:gd name="connsiteX58" fmla="*/ 148806 w 1003184"/>
              <a:gd name="connsiteY58" fmla="*/ 984720 h 1010453"/>
              <a:gd name="connsiteX59" fmla="*/ 122636 w 1003184"/>
              <a:gd name="connsiteY59" fmla="*/ 1010890 h 1010453"/>
              <a:gd name="connsiteX60" fmla="*/ 96466 w 1003184"/>
              <a:gd name="connsiteY60" fmla="*/ 984720 h 1010453"/>
              <a:gd name="connsiteX61" fmla="*/ 96466 w 1003184"/>
              <a:gd name="connsiteY61" fmla="*/ 666027 h 1010453"/>
              <a:gd name="connsiteX62" fmla="*/ 44562 w 1003184"/>
              <a:gd name="connsiteY62" fmla="*/ 717931 h 1010453"/>
              <a:gd name="connsiteX63" fmla="*/ 26097 w 1003184"/>
              <a:gd name="connsiteY63" fmla="*/ 725637 h 1010453"/>
              <a:gd name="connsiteX64" fmla="*/ 7633 w 1003184"/>
              <a:gd name="connsiteY64" fmla="*/ 717931 h 1010453"/>
              <a:gd name="connsiteX65" fmla="*/ 7633 w 1003184"/>
              <a:gd name="connsiteY65" fmla="*/ 680857 h 1010453"/>
              <a:gd name="connsiteX66" fmla="*/ 104317 w 1003184"/>
              <a:gd name="connsiteY66" fmla="*/ 584173 h 1010453"/>
              <a:gd name="connsiteX67" fmla="*/ 106207 w 1003184"/>
              <a:gd name="connsiteY67" fmla="*/ 582428 h 1010453"/>
              <a:gd name="connsiteX68" fmla="*/ 107079 w 1003184"/>
              <a:gd name="connsiteY68" fmla="*/ 581701 h 1010453"/>
              <a:gd name="connsiteX69" fmla="*/ 108242 w 1003184"/>
              <a:gd name="connsiteY69" fmla="*/ 580829 h 1010453"/>
              <a:gd name="connsiteX70" fmla="*/ 109405 w 1003184"/>
              <a:gd name="connsiteY70" fmla="*/ 580102 h 1010453"/>
              <a:gd name="connsiteX71" fmla="*/ 110423 w 1003184"/>
              <a:gd name="connsiteY71" fmla="*/ 579521 h 1010453"/>
              <a:gd name="connsiteX72" fmla="*/ 111586 w 1003184"/>
              <a:gd name="connsiteY72" fmla="*/ 578939 h 1010453"/>
              <a:gd name="connsiteX73" fmla="*/ 112749 w 1003184"/>
              <a:gd name="connsiteY73" fmla="*/ 578357 h 1010453"/>
              <a:gd name="connsiteX74" fmla="*/ 113912 w 1003184"/>
              <a:gd name="connsiteY74" fmla="*/ 577921 h 1010453"/>
              <a:gd name="connsiteX75" fmla="*/ 115221 w 1003184"/>
              <a:gd name="connsiteY75" fmla="*/ 577485 h 1010453"/>
              <a:gd name="connsiteX76" fmla="*/ 116384 w 1003184"/>
              <a:gd name="connsiteY76" fmla="*/ 577194 h 1010453"/>
              <a:gd name="connsiteX77" fmla="*/ 117692 w 1003184"/>
              <a:gd name="connsiteY77" fmla="*/ 576904 h 1010453"/>
              <a:gd name="connsiteX78" fmla="*/ 119001 w 1003184"/>
              <a:gd name="connsiteY78" fmla="*/ 576758 h 1010453"/>
              <a:gd name="connsiteX79" fmla="*/ 120164 w 1003184"/>
              <a:gd name="connsiteY79" fmla="*/ 576613 h 1010453"/>
              <a:gd name="connsiteX80" fmla="*/ 122636 w 1003184"/>
              <a:gd name="connsiteY80" fmla="*/ 576467 h 1010453"/>
              <a:gd name="connsiteX81" fmla="*/ 122636 w 1003184"/>
              <a:gd name="connsiteY81" fmla="*/ 576467 h 1010453"/>
              <a:gd name="connsiteX82" fmla="*/ 122636 w 1003184"/>
              <a:gd name="connsiteY82" fmla="*/ 576467 h 1010453"/>
              <a:gd name="connsiteX83" fmla="*/ 125107 w 1003184"/>
              <a:gd name="connsiteY83" fmla="*/ 576613 h 1010453"/>
              <a:gd name="connsiteX84" fmla="*/ 126270 w 1003184"/>
              <a:gd name="connsiteY84" fmla="*/ 576758 h 1010453"/>
              <a:gd name="connsiteX85" fmla="*/ 127579 w 1003184"/>
              <a:gd name="connsiteY85" fmla="*/ 576904 h 1010453"/>
              <a:gd name="connsiteX86" fmla="*/ 128887 w 1003184"/>
              <a:gd name="connsiteY86" fmla="*/ 577194 h 1010453"/>
              <a:gd name="connsiteX87" fmla="*/ 130050 w 1003184"/>
              <a:gd name="connsiteY87" fmla="*/ 577485 h 1010453"/>
              <a:gd name="connsiteX88" fmla="*/ 131359 w 1003184"/>
              <a:gd name="connsiteY88" fmla="*/ 577921 h 1010453"/>
              <a:gd name="connsiteX89" fmla="*/ 132522 w 1003184"/>
              <a:gd name="connsiteY89" fmla="*/ 578357 h 1010453"/>
              <a:gd name="connsiteX90" fmla="*/ 133685 w 1003184"/>
              <a:gd name="connsiteY90" fmla="*/ 578939 h 1010453"/>
              <a:gd name="connsiteX91" fmla="*/ 134848 w 1003184"/>
              <a:gd name="connsiteY91" fmla="*/ 579521 h 1010453"/>
              <a:gd name="connsiteX92" fmla="*/ 135866 w 1003184"/>
              <a:gd name="connsiteY92" fmla="*/ 580102 h 1010453"/>
              <a:gd name="connsiteX93" fmla="*/ 137029 w 1003184"/>
              <a:gd name="connsiteY93" fmla="*/ 580829 h 1010453"/>
              <a:gd name="connsiteX94" fmla="*/ 138192 w 1003184"/>
              <a:gd name="connsiteY94" fmla="*/ 581701 h 1010453"/>
              <a:gd name="connsiteX95" fmla="*/ 139065 w 1003184"/>
              <a:gd name="connsiteY95" fmla="*/ 582428 h 1010453"/>
              <a:gd name="connsiteX96" fmla="*/ 140955 w 1003184"/>
              <a:gd name="connsiteY96" fmla="*/ 584173 h 1010453"/>
              <a:gd name="connsiteX97" fmla="*/ 140955 w 1003184"/>
              <a:gd name="connsiteY97" fmla="*/ 584173 h 1010453"/>
              <a:gd name="connsiteX98" fmla="*/ 237638 w 1003184"/>
              <a:gd name="connsiteY98" fmla="*/ 680857 h 1010453"/>
              <a:gd name="connsiteX99" fmla="*/ 489307 w 1003184"/>
              <a:gd name="connsiteY99" fmla="*/ 414068 h 1010453"/>
              <a:gd name="connsiteX100" fmla="*/ 489307 w 1003184"/>
              <a:gd name="connsiteY100" fmla="*/ 451142 h 1010453"/>
              <a:gd name="connsiteX101" fmla="*/ 470842 w 1003184"/>
              <a:gd name="connsiteY101" fmla="*/ 458848 h 1010453"/>
              <a:gd name="connsiteX102" fmla="*/ 452378 w 1003184"/>
              <a:gd name="connsiteY102" fmla="*/ 451142 h 1010453"/>
              <a:gd name="connsiteX103" fmla="*/ 400474 w 1003184"/>
              <a:gd name="connsiteY103" fmla="*/ 399238 h 1010453"/>
              <a:gd name="connsiteX104" fmla="*/ 400474 w 1003184"/>
              <a:gd name="connsiteY104" fmla="*/ 984720 h 1010453"/>
              <a:gd name="connsiteX105" fmla="*/ 374304 w 1003184"/>
              <a:gd name="connsiteY105" fmla="*/ 1010890 h 1010453"/>
              <a:gd name="connsiteX106" fmla="*/ 348134 w 1003184"/>
              <a:gd name="connsiteY106" fmla="*/ 984720 h 1010453"/>
              <a:gd name="connsiteX107" fmla="*/ 348134 w 1003184"/>
              <a:gd name="connsiteY107" fmla="*/ 399238 h 1010453"/>
              <a:gd name="connsiteX108" fmla="*/ 296230 w 1003184"/>
              <a:gd name="connsiteY108" fmla="*/ 451142 h 1010453"/>
              <a:gd name="connsiteX109" fmla="*/ 277766 w 1003184"/>
              <a:gd name="connsiteY109" fmla="*/ 458848 h 1010453"/>
              <a:gd name="connsiteX110" fmla="*/ 259301 w 1003184"/>
              <a:gd name="connsiteY110" fmla="*/ 451142 h 1010453"/>
              <a:gd name="connsiteX111" fmla="*/ 259301 w 1003184"/>
              <a:gd name="connsiteY111" fmla="*/ 414068 h 1010453"/>
              <a:gd name="connsiteX112" fmla="*/ 355985 w 1003184"/>
              <a:gd name="connsiteY112" fmla="*/ 317384 h 1010453"/>
              <a:gd name="connsiteX113" fmla="*/ 355985 w 1003184"/>
              <a:gd name="connsiteY113" fmla="*/ 317384 h 1010453"/>
              <a:gd name="connsiteX114" fmla="*/ 357875 w 1003184"/>
              <a:gd name="connsiteY114" fmla="*/ 315640 h 1010453"/>
              <a:gd name="connsiteX115" fmla="*/ 358747 w 1003184"/>
              <a:gd name="connsiteY115" fmla="*/ 314913 h 1010453"/>
              <a:gd name="connsiteX116" fmla="*/ 359911 w 1003184"/>
              <a:gd name="connsiteY116" fmla="*/ 314040 h 1010453"/>
              <a:gd name="connsiteX117" fmla="*/ 361074 w 1003184"/>
              <a:gd name="connsiteY117" fmla="*/ 313313 h 1010453"/>
              <a:gd name="connsiteX118" fmla="*/ 362091 w 1003184"/>
              <a:gd name="connsiteY118" fmla="*/ 312732 h 1010453"/>
              <a:gd name="connsiteX119" fmla="*/ 363254 w 1003184"/>
              <a:gd name="connsiteY119" fmla="*/ 312150 h 1010453"/>
              <a:gd name="connsiteX120" fmla="*/ 364418 w 1003184"/>
              <a:gd name="connsiteY120" fmla="*/ 311569 h 1010453"/>
              <a:gd name="connsiteX121" fmla="*/ 365581 w 1003184"/>
              <a:gd name="connsiteY121" fmla="*/ 311133 h 1010453"/>
              <a:gd name="connsiteX122" fmla="*/ 366889 w 1003184"/>
              <a:gd name="connsiteY122" fmla="*/ 310696 h 1010453"/>
              <a:gd name="connsiteX123" fmla="*/ 368052 w 1003184"/>
              <a:gd name="connsiteY123" fmla="*/ 310406 h 1010453"/>
              <a:gd name="connsiteX124" fmla="*/ 369361 w 1003184"/>
              <a:gd name="connsiteY124" fmla="*/ 310115 h 1010453"/>
              <a:gd name="connsiteX125" fmla="*/ 370669 w 1003184"/>
              <a:gd name="connsiteY125" fmla="*/ 309969 h 1010453"/>
              <a:gd name="connsiteX126" fmla="*/ 371832 w 1003184"/>
              <a:gd name="connsiteY126" fmla="*/ 309824 h 1010453"/>
              <a:gd name="connsiteX127" fmla="*/ 374159 w 1003184"/>
              <a:gd name="connsiteY127" fmla="*/ 309679 h 1010453"/>
              <a:gd name="connsiteX128" fmla="*/ 374304 w 1003184"/>
              <a:gd name="connsiteY128" fmla="*/ 309679 h 1010453"/>
              <a:gd name="connsiteX129" fmla="*/ 374450 w 1003184"/>
              <a:gd name="connsiteY129" fmla="*/ 309679 h 1010453"/>
              <a:gd name="connsiteX130" fmla="*/ 376776 w 1003184"/>
              <a:gd name="connsiteY130" fmla="*/ 309824 h 1010453"/>
              <a:gd name="connsiteX131" fmla="*/ 377939 w 1003184"/>
              <a:gd name="connsiteY131" fmla="*/ 309969 h 1010453"/>
              <a:gd name="connsiteX132" fmla="*/ 379247 w 1003184"/>
              <a:gd name="connsiteY132" fmla="*/ 310115 h 1010453"/>
              <a:gd name="connsiteX133" fmla="*/ 380556 w 1003184"/>
              <a:gd name="connsiteY133" fmla="*/ 310406 h 1010453"/>
              <a:gd name="connsiteX134" fmla="*/ 381719 w 1003184"/>
              <a:gd name="connsiteY134" fmla="*/ 310696 h 1010453"/>
              <a:gd name="connsiteX135" fmla="*/ 383027 w 1003184"/>
              <a:gd name="connsiteY135" fmla="*/ 311133 h 1010453"/>
              <a:gd name="connsiteX136" fmla="*/ 384190 w 1003184"/>
              <a:gd name="connsiteY136" fmla="*/ 311569 h 1010453"/>
              <a:gd name="connsiteX137" fmla="*/ 385354 w 1003184"/>
              <a:gd name="connsiteY137" fmla="*/ 312150 h 1010453"/>
              <a:gd name="connsiteX138" fmla="*/ 386517 w 1003184"/>
              <a:gd name="connsiteY138" fmla="*/ 312732 h 1010453"/>
              <a:gd name="connsiteX139" fmla="*/ 387535 w 1003184"/>
              <a:gd name="connsiteY139" fmla="*/ 313313 h 1010453"/>
              <a:gd name="connsiteX140" fmla="*/ 388698 w 1003184"/>
              <a:gd name="connsiteY140" fmla="*/ 314040 h 1010453"/>
              <a:gd name="connsiteX141" fmla="*/ 389861 w 1003184"/>
              <a:gd name="connsiteY141" fmla="*/ 314913 h 1010453"/>
              <a:gd name="connsiteX142" fmla="*/ 390733 w 1003184"/>
              <a:gd name="connsiteY142" fmla="*/ 315640 h 1010453"/>
              <a:gd name="connsiteX143" fmla="*/ 392623 w 1003184"/>
              <a:gd name="connsiteY143" fmla="*/ 317384 h 1010453"/>
              <a:gd name="connsiteX144" fmla="*/ 392623 w 1003184"/>
              <a:gd name="connsiteY144" fmla="*/ 317384 h 1010453"/>
              <a:gd name="connsiteX145" fmla="*/ 392623 w 1003184"/>
              <a:gd name="connsiteY145" fmla="*/ 317384 h 1010453"/>
              <a:gd name="connsiteX146" fmla="*/ 392623 w 1003184"/>
              <a:gd name="connsiteY146" fmla="*/ 317384 h 1010453"/>
              <a:gd name="connsiteX147" fmla="*/ 489307 w 1003184"/>
              <a:gd name="connsiteY147" fmla="*/ 414068 h 1010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003184" h="1010453">
                <a:moveTo>
                  <a:pt x="784592" y="261700"/>
                </a:moveTo>
                <a:cubicBezTo>
                  <a:pt x="856850" y="261700"/>
                  <a:pt x="915442" y="202963"/>
                  <a:pt x="915442" y="130850"/>
                </a:cubicBezTo>
                <a:cubicBezTo>
                  <a:pt x="915442" y="58737"/>
                  <a:pt x="856705" y="0"/>
                  <a:pt x="784592" y="0"/>
                </a:cubicBezTo>
                <a:cubicBezTo>
                  <a:pt x="712479" y="0"/>
                  <a:pt x="653742" y="58737"/>
                  <a:pt x="653742" y="130850"/>
                </a:cubicBezTo>
                <a:cubicBezTo>
                  <a:pt x="653742" y="202963"/>
                  <a:pt x="712333" y="261700"/>
                  <a:pt x="784592" y="261700"/>
                </a:cubicBezTo>
                <a:close/>
                <a:moveTo>
                  <a:pt x="784592" y="52195"/>
                </a:moveTo>
                <a:cubicBezTo>
                  <a:pt x="827918" y="52195"/>
                  <a:pt x="863102" y="87379"/>
                  <a:pt x="863102" y="130705"/>
                </a:cubicBezTo>
                <a:cubicBezTo>
                  <a:pt x="863102" y="174031"/>
                  <a:pt x="827918" y="209215"/>
                  <a:pt x="784592" y="209215"/>
                </a:cubicBezTo>
                <a:cubicBezTo>
                  <a:pt x="741266" y="209215"/>
                  <a:pt x="706082" y="174031"/>
                  <a:pt x="706082" y="130705"/>
                </a:cubicBezTo>
                <a:cubicBezTo>
                  <a:pt x="706082" y="87379"/>
                  <a:pt x="741266" y="52195"/>
                  <a:pt x="784592" y="52195"/>
                </a:cubicBezTo>
                <a:close/>
                <a:moveTo>
                  <a:pt x="1003402" y="410288"/>
                </a:moveTo>
                <a:cubicBezTo>
                  <a:pt x="1003257" y="378884"/>
                  <a:pt x="987846" y="349515"/>
                  <a:pt x="962548" y="331632"/>
                </a:cubicBezTo>
                <a:cubicBezTo>
                  <a:pt x="927800" y="307207"/>
                  <a:pt x="886655" y="290342"/>
                  <a:pt x="842748" y="282491"/>
                </a:cubicBezTo>
                <a:cubicBezTo>
                  <a:pt x="841730" y="282200"/>
                  <a:pt x="840567" y="282055"/>
                  <a:pt x="839549" y="281909"/>
                </a:cubicBezTo>
                <a:cubicBezTo>
                  <a:pt x="821521" y="278856"/>
                  <a:pt x="803202" y="277257"/>
                  <a:pt x="784592" y="277257"/>
                </a:cubicBezTo>
                <a:cubicBezTo>
                  <a:pt x="784592" y="277257"/>
                  <a:pt x="784592" y="277257"/>
                  <a:pt x="784592" y="277257"/>
                </a:cubicBezTo>
                <a:cubicBezTo>
                  <a:pt x="784592" y="277257"/>
                  <a:pt x="784592" y="277257"/>
                  <a:pt x="784592" y="277257"/>
                </a:cubicBezTo>
                <a:cubicBezTo>
                  <a:pt x="766127" y="277257"/>
                  <a:pt x="747663" y="278856"/>
                  <a:pt x="729780" y="281909"/>
                </a:cubicBezTo>
                <a:cubicBezTo>
                  <a:pt x="728617" y="282055"/>
                  <a:pt x="727599" y="282200"/>
                  <a:pt x="726436" y="282491"/>
                </a:cubicBezTo>
                <a:cubicBezTo>
                  <a:pt x="683110" y="290342"/>
                  <a:pt x="642256" y="306771"/>
                  <a:pt x="607799" y="330905"/>
                </a:cubicBezTo>
                <a:cubicBezTo>
                  <a:pt x="581629" y="349224"/>
                  <a:pt x="565927" y="379029"/>
                  <a:pt x="565927" y="410869"/>
                </a:cubicBezTo>
                <a:lnTo>
                  <a:pt x="565927" y="659194"/>
                </a:lnTo>
                <a:cubicBezTo>
                  <a:pt x="565927" y="673587"/>
                  <a:pt x="577703" y="685364"/>
                  <a:pt x="592097" y="685364"/>
                </a:cubicBezTo>
                <a:lnTo>
                  <a:pt x="634696" y="685364"/>
                </a:lnTo>
                <a:lnTo>
                  <a:pt x="634696" y="984574"/>
                </a:lnTo>
                <a:cubicBezTo>
                  <a:pt x="634696" y="998968"/>
                  <a:pt x="646472" y="1010744"/>
                  <a:pt x="660866" y="1010744"/>
                </a:cubicBezTo>
                <a:lnTo>
                  <a:pt x="906137" y="1010744"/>
                </a:lnTo>
                <a:cubicBezTo>
                  <a:pt x="920531" y="1010744"/>
                  <a:pt x="932307" y="998968"/>
                  <a:pt x="932307" y="984574"/>
                </a:cubicBezTo>
                <a:lnTo>
                  <a:pt x="932307" y="685218"/>
                </a:lnTo>
                <a:lnTo>
                  <a:pt x="977523" y="685218"/>
                </a:lnTo>
                <a:cubicBezTo>
                  <a:pt x="991917" y="685218"/>
                  <a:pt x="1003693" y="673442"/>
                  <a:pt x="1003693" y="659048"/>
                </a:cubicBezTo>
                <a:cubicBezTo>
                  <a:pt x="1003693" y="631861"/>
                  <a:pt x="1003548" y="436022"/>
                  <a:pt x="1003402" y="410288"/>
                </a:cubicBezTo>
                <a:close/>
                <a:moveTo>
                  <a:pt x="906282" y="632878"/>
                </a:moveTo>
                <a:cubicBezTo>
                  <a:pt x="891889" y="632878"/>
                  <a:pt x="880112" y="644655"/>
                  <a:pt x="880112" y="659048"/>
                </a:cubicBezTo>
                <a:lnTo>
                  <a:pt x="880112" y="958404"/>
                </a:lnTo>
                <a:lnTo>
                  <a:pt x="687181" y="958404"/>
                </a:lnTo>
                <a:lnTo>
                  <a:pt x="687181" y="659048"/>
                </a:lnTo>
                <a:cubicBezTo>
                  <a:pt x="687181" y="644655"/>
                  <a:pt x="675405" y="632878"/>
                  <a:pt x="661011" y="632878"/>
                </a:cubicBezTo>
                <a:lnTo>
                  <a:pt x="618267" y="632878"/>
                </a:lnTo>
                <a:lnTo>
                  <a:pt x="618267" y="410724"/>
                </a:lnTo>
                <a:cubicBezTo>
                  <a:pt x="618267" y="396040"/>
                  <a:pt x="625536" y="382228"/>
                  <a:pt x="637604" y="373650"/>
                </a:cubicBezTo>
                <a:cubicBezTo>
                  <a:pt x="664355" y="354895"/>
                  <a:pt x="696050" y="341810"/>
                  <a:pt x="729780" y="334976"/>
                </a:cubicBezTo>
                <a:lnTo>
                  <a:pt x="758277" y="346317"/>
                </a:lnTo>
                <a:lnTo>
                  <a:pt x="758422" y="549425"/>
                </a:lnTo>
                <a:cubicBezTo>
                  <a:pt x="758422" y="563819"/>
                  <a:pt x="770198" y="575595"/>
                  <a:pt x="784592" y="575595"/>
                </a:cubicBezTo>
                <a:cubicBezTo>
                  <a:pt x="784592" y="575595"/>
                  <a:pt x="784592" y="575595"/>
                  <a:pt x="784592" y="575595"/>
                </a:cubicBezTo>
                <a:cubicBezTo>
                  <a:pt x="798985" y="575595"/>
                  <a:pt x="810762" y="563819"/>
                  <a:pt x="810762" y="549425"/>
                </a:cubicBezTo>
                <a:lnTo>
                  <a:pt x="810617" y="346317"/>
                </a:lnTo>
                <a:lnTo>
                  <a:pt x="839113" y="334976"/>
                </a:lnTo>
                <a:cubicBezTo>
                  <a:pt x="873279" y="341955"/>
                  <a:pt x="905265" y="355331"/>
                  <a:pt x="932307" y="374377"/>
                </a:cubicBezTo>
                <a:cubicBezTo>
                  <a:pt x="943938" y="382518"/>
                  <a:pt x="950917" y="396185"/>
                  <a:pt x="951062" y="410578"/>
                </a:cubicBezTo>
                <a:cubicBezTo>
                  <a:pt x="951208" y="431951"/>
                  <a:pt x="951353" y="571233"/>
                  <a:pt x="951353" y="632878"/>
                </a:cubicBezTo>
                <a:lnTo>
                  <a:pt x="906282" y="632878"/>
                </a:lnTo>
                <a:close/>
                <a:moveTo>
                  <a:pt x="237638" y="680857"/>
                </a:moveTo>
                <a:cubicBezTo>
                  <a:pt x="247816" y="691034"/>
                  <a:pt x="247816" y="707608"/>
                  <a:pt x="237638" y="717931"/>
                </a:cubicBezTo>
                <a:cubicBezTo>
                  <a:pt x="232550" y="723020"/>
                  <a:pt x="225862" y="725637"/>
                  <a:pt x="219174" y="725637"/>
                </a:cubicBezTo>
                <a:cubicBezTo>
                  <a:pt x="212486" y="725637"/>
                  <a:pt x="205798" y="723020"/>
                  <a:pt x="200710" y="717931"/>
                </a:cubicBezTo>
                <a:lnTo>
                  <a:pt x="148806" y="666027"/>
                </a:lnTo>
                <a:lnTo>
                  <a:pt x="148806" y="984720"/>
                </a:lnTo>
                <a:cubicBezTo>
                  <a:pt x="148806" y="999113"/>
                  <a:pt x="137029" y="1010890"/>
                  <a:pt x="122636" y="1010890"/>
                </a:cubicBezTo>
                <a:cubicBezTo>
                  <a:pt x="108242" y="1010890"/>
                  <a:pt x="96466" y="999113"/>
                  <a:pt x="96466" y="984720"/>
                </a:cubicBezTo>
                <a:lnTo>
                  <a:pt x="96466" y="666027"/>
                </a:lnTo>
                <a:lnTo>
                  <a:pt x="44562" y="717931"/>
                </a:lnTo>
                <a:cubicBezTo>
                  <a:pt x="39473" y="723020"/>
                  <a:pt x="32785" y="725637"/>
                  <a:pt x="26097" y="725637"/>
                </a:cubicBezTo>
                <a:cubicBezTo>
                  <a:pt x="19409" y="725637"/>
                  <a:pt x="12722" y="723020"/>
                  <a:pt x="7633" y="717931"/>
                </a:cubicBezTo>
                <a:cubicBezTo>
                  <a:pt x="-2544" y="707754"/>
                  <a:pt x="-2544" y="691179"/>
                  <a:pt x="7633" y="680857"/>
                </a:cubicBezTo>
                <a:lnTo>
                  <a:pt x="104317" y="584173"/>
                </a:lnTo>
                <a:cubicBezTo>
                  <a:pt x="104898" y="583591"/>
                  <a:pt x="105625" y="583010"/>
                  <a:pt x="106207" y="582428"/>
                </a:cubicBezTo>
                <a:cubicBezTo>
                  <a:pt x="106497" y="582138"/>
                  <a:pt x="106788" y="581992"/>
                  <a:pt x="107079" y="581701"/>
                </a:cubicBezTo>
                <a:cubicBezTo>
                  <a:pt x="107515" y="581411"/>
                  <a:pt x="107806" y="581120"/>
                  <a:pt x="108242" y="580829"/>
                </a:cubicBezTo>
                <a:cubicBezTo>
                  <a:pt x="108678" y="580538"/>
                  <a:pt x="108969" y="580393"/>
                  <a:pt x="109405" y="580102"/>
                </a:cubicBezTo>
                <a:cubicBezTo>
                  <a:pt x="109696" y="579957"/>
                  <a:pt x="110132" y="579666"/>
                  <a:pt x="110423" y="579521"/>
                </a:cubicBezTo>
                <a:cubicBezTo>
                  <a:pt x="110859" y="579375"/>
                  <a:pt x="111150" y="579084"/>
                  <a:pt x="111586" y="578939"/>
                </a:cubicBezTo>
                <a:cubicBezTo>
                  <a:pt x="112022" y="578794"/>
                  <a:pt x="112313" y="578503"/>
                  <a:pt x="112749" y="578357"/>
                </a:cubicBezTo>
                <a:cubicBezTo>
                  <a:pt x="113185" y="578212"/>
                  <a:pt x="113476" y="578067"/>
                  <a:pt x="113912" y="577921"/>
                </a:cubicBezTo>
                <a:cubicBezTo>
                  <a:pt x="114349" y="577776"/>
                  <a:pt x="114785" y="577630"/>
                  <a:pt x="115221" y="577485"/>
                </a:cubicBezTo>
                <a:cubicBezTo>
                  <a:pt x="115657" y="577340"/>
                  <a:pt x="115948" y="577340"/>
                  <a:pt x="116384" y="577194"/>
                </a:cubicBezTo>
                <a:cubicBezTo>
                  <a:pt x="116820" y="577049"/>
                  <a:pt x="117256" y="576904"/>
                  <a:pt x="117692" y="576904"/>
                </a:cubicBezTo>
                <a:cubicBezTo>
                  <a:pt x="118129" y="576758"/>
                  <a:pt x="118565" y="576758"/>
                  <a:pt x="119001" y="576758"/>
                </a:cubicBezTo>
                <a:cubicBezTo>
                  <a:pt x="119437" y="576758"/>
                  <a:pt x="119728" y="576613"/>
                  <a:pt x="120164" y="576613"/>
                </a:cubicBezTo>
                <a:cubicBezTo>
                  <a:pt x="121036" y="576467"/>
                  <a:pt x="121909" y="576467"/>
                  <a:pt x="122636" y="576467"/>
                </a:cubicBezTo>
                <a:cubicBezTo>
                  <a:pt x="122636" y="576467"/>
                  <a:pt x="122636" y="576467"/>
                  <a:pt x="122636" y="576467"/>
                </a:cubicBezTo>
                <a:cubicBezTo>
                  <a:pt x="122636" y="576467"/>
                  <a:pt x="122636" y="576467"/>
                  <a:pt x="122636" y="576467"/>
                </a:cubicBezTo>
                <a:cubicBezTo>
                  <a:pt x="123508" y="576467"/>
                  <a:pt x="124380" y="576467"/>
                  <a:pt x="125107" y="576613"/>
                </a:cubicBezTo>
                <a:cubicBezTo>
                  <a:pt x="125543" y="576613"/>
                  <a:pt x="125834" y="576758"/>
                  <a:pt x="126270" y="576758"/>
                </a:cubicBezTo>
                <a:cubicBezTo>
                  <a:pt x="126707" y="576758"/>
                  <a:pt x="127143" y="576904"/>
                  <a:pt x="127579" y="576904"/>
                </a:cubicBezTo>
                <a:cubicBezTo>
                  <a:pt x="128015" y="577049"/>
                  <a:pt x="128451" y="577049"/>
                  <a:pt x="128887" y="577194"/>
                </a:cubicBezTo>
                <a:cubicBezTo>
                  <a:pt x="129323" y="577340"/>
                  <a:pt x="129614" y="577340"/>
                  <a:pt x="130050" y="577485"/>
                </a:cubicBezTo>
                <a:cubicBezTo>
                  <a:pt x="130487" y="577630"/>
                  <a:pt x="130923" y="577776"/>
                  <a:pt x="131359" y="577921"/>
                </a:cubicBezTo>
                <a:cubicBezTo>
                  <a:pt x="131795" y="578067"/>
                  <a:pt x="132086" y="578212"/>
                  <a:pt x="132522" y="578357"/>
                </a:cubicBezTo>
                <a:cubicBezTo>
                  <a:pt x="132958" y="578503"/>
                  <a:pt x="133249" y="578648"/>
                  <a:pt x="133685" y="578939"/>
                </a:cubicBezTo>
                <a:cubicBezTo>
                  <a:pt x="134121" y="579084"/>
                  <a:pt x="134412" y="579230"/>
                  <a:pt x="134848" y="579521"/>
                </a:cubicBezTo>
                <a:cubicBezTo>
                  <a:pt x="135285" y="579666"/>
                  <a:pt x="135575" y="579957"/>
                  <a:pt x="135866" y="580102"/>
                </a:cubicBezTo>
                <a:cubicBezTo>
                  <a:pt x="136302" y="580393"/>
                  <a:pt x="136593" y="580538"/>
                  <a:pt x="137029" y="580829"/>
                </a:cubicBezTo>
                <a:cubicBezTo>
                  <a:pt x="137465" y="581120"/>
                  <a:pt x="137756" y="581411"/>
                  <a:pt x="138192" y="581701"/>
                </a:cubicBezTo>
                <a:cubicBezTo>
                  <a:pt x="138483" y="581992"/>
                  <a:pt x="138774" y="582138"/>
                  <a:pt x="139065" y="582428"/>
                </a:cubicBezTo>
                <a:cubicBezTo>
                  <a:pt x="139792" y="583010"/>
                  <a:pt x="140373" y="583591"/>
                  <a:pt x="140955" y="584173"/>
                </a:cubicBezTo>
                <a:lnTo>
                  <a:pt x="140955" y="584173"/>
                </a:lnTo>
                <a:lnTo>
                  <a:pt x="237638" y="680857"/>
                </a:lnTo>
                <a:close/>
                <a:moveTo>
                  <a:pt x="489307" y="414068"/>
                </a:moveTo>
                <a:cubicBezTo>
                  <a:pt x="499484" y="424245"/>
                  <a:pt x="499484" y="440819"/>
                  <a:pt x="489307" y="451142"/>
                </a:cubicBezTo>
                <a:cubicBezTo>
                  <a:pt x="484218" y="456231"/>
                  <a:pt x="477530" y="458848"/>
                  <a:pt x="470842" y="458848"/>
                </a:cubicBezTo>
                <a:cubicBezTo>
                  <a:pt x="464154" y="458848"/>
                  <a:pt x="457467" y="456231"/>
                  <a:pt x="452378" y="451142"/>
                </a:cubicBezTo>
                <a:lnTo>
                  <a:pt x="400474" y="399238"/>
                </a:lnTo>
                <a:lnTo>
                  <a:pt x="400474" y="984720"/>
                </a:lnTo>
                <a:cubicBezTo>
                  <a:pt x="400474" y="999113"/>
                  <a:pt x="388698" y="1010890"/>
                  <a:pt x="374304" y="1010890"/>
                </a:cubicBezTo>
                <a:cubicBezTo>
                  <a:pt x="359911" y="1010890"/>
                  <a:pt x="348134" y="999113"/>
                  <a:pt x="348134" y="984720"/>
                </a:cubicBezTo>
                <a:lnTo>
                  <a:pt x="348134" y="399238"/>
                </a:lnTo>
                <a:lnTo>
                  <a:pt x="296230" y="451142"/>
                </a:lnTo>
                <a:cubicBezTo>
                  <a:pt x="291142" y="456231"/>
                  <a:pt x="284454" y="458848"/>
                  <a:pt x="277766" y="458848"/>
                </a:cubicBezTo>
                <a:cubicBezTo>
                  <a:pt x="271078" y="458848"/>
                  <a:pt x="264390" y="456231"/>
                  <a:pt x="259301" y="451142"/>
                </a:cubicBezTo>
                <a:cubicBezTo>
                  <a:pt x="249124" y="440965"/>
                  <a:pt x="249124" y="424390"/>
                  <a:pt x="259301" y="414068"/>
                </a:cubicBezTo>
                <a:lnTo>
                  <a:pt x="355985" y="317384"/>
                </a:lnTo>
                <a:cubicBezTo>
                  <a:pt x="355985" y="317384"/>
                  <a:pt x="355985" y="317384"/>
                  <a:pt x="355985" y="317384"/>
                </a:cubicBezTo>
                <a:cubicBezTo>
                  <a:pt x="356567" y="316803"/>
                  <a:pt x="357294" y="316221"/>
                  <a:pt x="357875" y="315640"/>
                </a:cubicBezTo>
                <a:cubicBezTo>
                  <a:pt x="358166" y="315349"/>
                  <a:pt x="358457" y="315203"/>
                  <a:pt x="358747" y="314913"/>
                </a:cubicBezTo>
                <a:cubicBezTo>
                  <a:pt x="359184" y="314622"/>
                  <a:pt x="359474" y="314331"/>
                  <a:pt x="359911" y="314040"/>
                </a:cubicBezTo>
                <a:cubicBezTo>
                  <a:pt x="360347" y="313749"/>
                  <a:pt x="360638" y="313604"/>
                  <a:pt x="361074" y="313313"/>
                </a:cubicBezTo>
                <a:cubicBezTo>
                  <a:pt x="361364" y="313168"/>
                  <a:pt x="361801" y="312877"/>
                  <a:pt x="362091" y="312732"/>
                </a:cubicBezTo>
                <a:cubicBezTo>
                  <a:pt x="362527" y="312586"/>
                  <a:pt x="362818" y="312296"/>
                  <a:pt x="363254" y="312150"/>
                </a:cubicBezTo>
                <a:cubicBezTo>
                  <a:pt x="363691" y="312005"/>
                  <a:pt x="363981" y="311714"/>
                  <a:pt x="364418" y="311569"/>
                </a:cubicBezTo>
                <a:cubicBezTo>
                  <a:pt x="364854" y="311423"/>
                  <a:pt x="365145" y="311278"/>
                  <a:pt x="365581" y="311133"/>
                </a:cubicBezTo>
                <a:cubicBezTo>
                  <a:pt x="366017" y="310987"/>
                  <a:pt x="366453" y="310842"/>
                  <a:pt x="366889" y="310696"/>
                </a:cubicBezTo>
                <a:cubicBezTo>
                  <a:pt x="367325" y="310551"/>
                  <a:pt x="367616" y="310551"/>
                  <a:pt x="368052" y="310406"/>
                </a:cubicBezTo>
                <a:cubicBezTo>
                  <a:pt x="368488" y="310260"/>
                  <a:pt x="368925" y="310115"/>
                  <a:pt x="369361" y="310115"/>
                </a:cubicBezTo>
                <a:cubicBezTo>
                  <a:pt x="369797" y="309969"/>
                  <a:pt x="370233" y="309969"/>
                  <a:pt x="370669" y="309969"/>
                </a:cubicBezTo>
                <a:cubicBezTo>
                  <a:pt x="371105" y="309969"/>
                  <a:pt x="371542" y="309824"/>
                  <a:pt x="371832" y="309824"/>
                </a:cubicBezTo>
                <a:cubicBezTo>
                  <a:pt x="372559" y="309679"/>
                  <a:pt x="373432" y="309679"/>
                  <a:pt x="374159" y="309679"/>
                </a:cubicBezTo>
                <a:cubicBezTo>
                  <a:pt x="374159" y="309679"/>
                  <a:pt x="374304" y="309679"/>
                  <a:pt x="374304" y="309679"/>
                </a:cubicBezTo>
                <a:cubicBezTo>
                  <a:pt x="374304" y="309679"/>
                  <a:pt x="374450" y="309679"/>
                  <a:pt x="374450" y="309679"/>
                </a:cubicBezTo>
                <a:cubicBezTo>
                  <a:pt x="375176" y="309679"/>
                  <a:pt x="376049" y="309679"/>
                  <a:pt x="376776" y="309824"/>
                </a:cubicBezTo>
                <a:cubicBezTo>
                  <a:pt x="377212" y="309824"/>
                  <a:pt x="377648" y="309969"/>
                  <a:pt x="377939" y="309969"/>
                </a:cubicBezTo>
                <a:cubicBezTo>
                  <a:pt x="378375" y="309969"/>
                  <a:pt x="378811" y="310115"/>
                  <a:pt x="379247" y="310115"/>
                </a:cubicBezTo>
                <a:cubicBezTo>
                  <a:pt x="379683" y="310260"/>
                  <a:pt x="380120" y="310260"/>
                  <a:pt x="380556" y="310406"/>
                </a:cubicBezTo>
                <a:cubicBezTo>
                  <a:pt x="380992" y="310551"/>
                  <a:pt x="381283" y="310551"/>
                  <a:pt x="381719" y="310696"/>
                </a:cubicBezTo>
                <a:cubicBezTo>
                  <a:pt x="382155" y="310842"/>
                  <a:pt x="382591" y="310987"/>
                  <a:pt x="383027" y="311133"/>
                </a:cubicBezTo>
                <a:cubicBezTo>
                  <a:pt x="383464" y="311278"/>
                  <a:pt x="383754" y="311423"/>
                  <a:pt x="384190" y="311569"/>
                </a:cubicBezTo>
                <a:cubicBezTo>
                  <a:pt x="384627" y="311714"/>
                  <a:pt x="384917" y="311859"/>
                  <a:pt x="385354" y="312150"/>
                </a:cubicBezTo>
                <a:cubicBezTo>
                  <a:pt x="385790" y="312296"/>
                  <a:pt x="386081" y="312441"/>
                  <a:pt x="386517" y="312732"/>
                </a:cubicBezTo>
                <a:cubicBezTo>
                  <a:pt x="386953" y="312877"/>
                  <a:pt x="387244" y="313168"/>
                  <a:pt x="387535" y="313313"/>
                </a:cubicBezTo>
                <a:cubicBezTo>
                  <a:pt x="387971" y="313604"/>
                  <a:pt x="388261" y="313749"/>
                  <a:pt x="388698" y="314040"/>
                </a:cubicBezTo>
                <a:cubicBezTo>
                  <a:pt x="389134" y="314331"/>
                  <a:pt x="389424" y="314622"/>
                  <a:pt x="389861" y="314913"/>
                </a:cubicBezTo>
                <a:cubicBezTo>
                  <a:pt x="390151" y="315203"/>
                  <a:pt x="390442" y="315349"/>
                  <a:pt x="390733" y="315640"/>
                </a:cubicBezTo>
                <a:cubicBezTo>
                  <a:pt x="391460" y="316221"/>
                  <a:pt x="392042" y="316803"/>
                  <a:pt x="392623" y="317384"/>
                </a:cubicBezTo>
                <a:lnTo>
                  <a:pt x="392623" y="317384"/>
                </a:lnTo>
                <a:cubicBezTo>
                  <a:pt x="392623" y="317384"/>
                  <a:pt x="392623" y="317384"/>
                  <a:pt x="392623" y="317384"/>
                </a:cubicBezTo>
                <a:cubicBezTo>
                  <a:pt x="392623" y="317384"/>
                  <a:pt x="392623" y="317384"/>
                  <a:pt x="392623" y="317384"/>
                </a:cubicBezTo>
                <a:lnTo>
                  <a:pt x="489307" y="414068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4853033C-67F2-FE5A-3AE7-1B40C06271D1}"/>
              </a:ext>
            </a:extLst>
          </p:cNvPr>
          <p:cNvSpPr/>
          <p:nvPr/>
        </p:nvSpPr>
        <p:spPr>
          <a:xfrm>
            <a:off x="537155" y="8909205"/>
            <a:ext cx="419100" cy="419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78A36C39-00E8-12D2-3B6D-836C7B12140D}"/>
              </a:ext>
            </a:extLst>
          </p:cNvPr>
          <p:cNvSpPr/>
          <p:nvPr/>
        </p:nvSpPr>
        <p:spPr>
          <a:xfrm>
            <a:off x="657650" y="9006136"/>
            <a:ext cx="180103" cy="237363"/>
          </a:xfrm>
          <a:custGeom>
            <a:avLst/>
            <a:gdLst>
              <a:gd name="connsiteX0" fmla="*/ 786700 w 786554"/>
              <a:gd name="connsiteY0" fmla="*/ 881494 h 1036623"/>
              <a:gd name="connsiteX1" fmla="*/ 761839 w 786554"/>
              <a:gd name="connsiteY1" fmla="*/ 822320 h 1036623"/>
              <a:gd name="connsiteX2" fmla="*/ 740176 w 786554"/>
              <a:gd name="connsiteY2" fmla="*/ 806764 h 1036623"/>
              <a:gd name="connsiteX3" fmla="*/ 739303 w 786554"/>
              <a:gd name="connsiteY3" fmla="*/ 729271 h 1036623"/>
              <a:gd name="connsiteX4" fmla="*/ 781466 w 786554"/>
              <a:gd name="connsiteY4" fmla="*/ 440238 h 1036623"/>
              <a:gd name="connsiteX5" fmla="*/ 784374 w 786554"/>
              <a:gd name="connsiteY5" fmla="*/ 244254 h 1036623"/>
              <a:gd name="connsiteX6" fmla="*/ 773033 w 786554"/>
              <a:gd name="connsiteY6" fmla="*/ 175194 h 1036623"/>
              <a:gd name="connsiteX7" fmla="*/ 710807 w 786554"/>
              <a:gd name="connsiteY7" fmla="*/ 135793 h 1036623"/>
              <a:gd name="connsiteX8" fmla="*/ 708335 w 786554"/>
              <a:gd name="connsiteY8" fmla="*/ 135793 h 1036623"/>
              <a:gd name="connsiteX9" fmla="*/ 688853 w 786554"/>
              <a:gd name="connsiteY9" fmla="*/ 139283 h 1036623"/>
              <a:gd name="connsiteX10" fmla="*/ 679985 w 786554"/>
              <a:gd name="connsiteY10" fmla="*/ 101627 h 1036623"/>
              <a:gd name="connsiteX11" fmla="*/ 616304 w 786554"/>
              <a:gd name="connsiteY11" fmla="*/ 61500 h 1036623"/>
              <a:gd name="connsiteX12" fmla="*/ 612233 w 786554"/>
              <a:gd name="connsiteY12" fmla="*/ 61645 h 1036623"/>
              <a:gd name="connsiteX13" fmla="*/ 585191 w 786554"/>
              <a:gd name="connsiteY13" fmla="*/ 68769 h 1036623"/>
              <a:gd name="connsiteX14" fmla="*/ 466553 w 786554"/>
              <a:gd name="connsiteY14" fmla="*/ 0 h 1036623"/>
              <a:gd name="connsiteX15" fmla="*/ 26170 w 786554"/>
              <a:gd name="connsiteY15" fmla="*/ 0 h 1036623"/>
              <a:gd name="connsiteX16" fmla="*/ 0 w 786554"/>
              <a:gd name="connsiteY16" fmla="*/ 26170 h 1036623"/>
              <a:gd name="connsiteX17" fmla="*/ 0 w 786554"/>
              <a:gd name="connsiteY17" fmla="*/ 799058 h 1036623"/>
              <a:gd name="connsiteX18" fmla="*/ 26170 w 786554"/>
              <a:gd name="connsiteY18" fmla="*/ 825228 h 1036623"/>
              <a:gd name="connsiteX19" fmla="*/ 54957 w 786554"/>
              <a:gd name="connsiteY19" fmla="*/ 825228 h 1036623"/>
              <a:gd name="connsiteX20" fmla="*/ 54957 w 786554"/>
              <a:gd name="connsiteY20" fmla="*/ 911153 h 1036623"/>
              <a:gd name="connsiteX21" fmla="*/ 54957 w 786554"/>
              <a:gd name="connsiteY21" fmla="*/ 911153 h 1036623"/>
              <a:gd name="connsiteX22" fmla="*/ 55539 w 786554"/>
              <a:gd name="connsiteY22" fmla="*/ 916387 h 1036623"/>
              <a:gd name="connsiteX23" fmla="*/ 55829 w 786554"/>
              <a:gd name="connsiteY23" fmla="*/ 917259 h 1036623"/>
              <a:gd name="connsiteX24" fmla="*/ 56266 w 786554"/>
              <a:gd name="connsiteY24" fmla="*/ 918859 h 1036623"/>
              <a:gd name="connsiteX25" fmla="*/ 56847 w 786554"/>
              <a:gd name="connsiteY25" fmla="*/ 920458 h 1036623"/>
              <a:gd name="connsiteX26" fmla="*/ 57138 w 786554"/>
              <a:gd name="connsiteY26" fmla="*/ 921185 h 1036623"/>
              <a:gd name="connsiteX27" fmla="*/ 59610 w 786554"/>
              <a:gd name="connsiteY27" fmla="*/ 925837 h 1036623"/>
              <a:gd name="connsiteX28" fmla="*/ 59610 w 786554"/>
              <a:gd name="connsiteY28" fmla="*/ 925837 h 1036623"/>
              <a:gd name="connsiteX29" fmla="*/ 59900 w 786554"/>
              <a:gd name="connsiteY29" fmla="*/ 926128 h 1036623"/>
              <a:gd name="connsiteX30" fmla="*/ 61209 w 786554"/>
              <a:gd name="connsiteY30" fmla="*/ 927727 h 1036623"/>
              <a:gd name="connsiteX31" fmla="*/ 62081 w 786554"/>
              <a:gd name="connsiteY31" fmla="*/ 928600 h 1036623"/>
              <a:gd name="connsiteX32" fmla="*/ 62953 w 786554"/>
              <a:gd name="connsiteY32" fmla="*/ 929472 h 1036623"/>
              <a:gd name="connsiteX33" fmla="*/ 64117 w 786554"/>
              <a:gd name="connsiteY33" fmla="*/ 930490 h 1036623"/>
              <a:gd name="connsiteX34" fmla="*/ 64843 w 786554"/>
              <a:gd name="connsiteY34" fmla="*/ 931217 h 1036623"/>
              <a:gd name="connsiteX35" fmla="*/ 66007 w 786554"/>
              <a:gd name="connsiteY35" fmla="*/ 932089 h 1036623"/>
              <a:gd name="connsiteX36" fmla="*/ 66879 w 786554"/>
              <a:gd name="connsiteY36" fmla="*/ 932671 h 1036623"/>
              <a:gd name="connsiteX37" fmla="*/ 68042 w 786554"/>
              <a:gd name="connsiteY37" fmla="*/ 933398 h 1036623"/>
              <a:gd name="connsiteX38" fmla="*/ 69060 w 786554"/>
              <a:gd name="connsiteY38" fmla="*/ 933979 h 1036623"/>
              <a:gd name="connsiteX39" fmla="*/ 70223 w 786554"/>
              <a:gd name="connsiteY39" fmla="*/ 934561 h 1036623"/>
              <a:gd name="connsiteX40" fmla="*/ 71386 w 786554"/>
              <a:gd name="connsiteY40" fmla="*/ 935142 h 1036623"/>
              <a:gd name="connsiteX41" fmla="*/ 72404 w 786554"/>
              <a:gd name="connsiteY41" fmla="*/ 935578 h 1036623"/>
              <a:gd name="connsiteX42" fmla="*/ 73858 w 786554"/>
              <a:gd name="connsiteY42" fmla="*/ 936015 h 1036623"/>
              <a:gd name="connsiteX43" fmla="*/ 74875 w 786554"/>
              <a:gd name="connsiteY43" fmla="*/ 936305 h 1036623"/>
              <a:gd name="connsiteX44" fmla="*/ 76329 w 786554"/>
              <a:gd name="connsiteY44" fmla="*/ 936596 h 1036623"/>
              <a:gd name="connsiteX45" fmla="*/ 77638 w 786554"/>
              <a:gd name="connsiteY45" fmla="*/ 936742 h 1036623"/>
              <a:gd name="connsiteX46" fmla="*/ 78801 w 786554"/>
              <a:gd name="connsiteY46" fmla="*/ 936887 h 1036623"/>
              <a:gd name="connsiteX47" fmla="*/ 81127 w 786554"/>
              <a:gd name="connsiteY47" fmla="*/ 937032 h 1036623"/>
              <a:gd name="connsiteX48" fmla="*/ 81418 w 786554"/>
              <a:gd name="connsiteY48" fmla="*/ 937032 h 1036623"/>
              <a:gd name="connsiteX49" fmla="*/ 81418 w 786554"/>
              <a:gd name="connsiteY49" fmla="*/ 937032 h 1036623"/>
              <a:gd name="connsiteX50" fmla="*/ 86652 w 786554"/>
              <a:gd name="connsiteY50" fmla="*/ 936450 h 1036623"/>
              <a:gd name="connsiteX51" fmla="*/ 87088 w 786554"/>
              <a:gd name="connsiteY51" fmla="*/ 936305 h 1036623"/>
              <a:gd name="connsiteX52" fmla="*/ 89123 w 786554"/>
              <a:gd name="connsiteY52" fmla="*/ 935724 h 1036623"/>
              <a:gd name="connsiteX53" fmla="*/ 90432 w 786554"/>
              <a:gd name="connsiteY53" fmla="*/ 935288 h 1036623"/>
              <a:gd name="connsiteX54" fmla="*/ 91595 w 786554"/>
              <a:gd name="connsiteY54" fmla="*/ 934851 h 1036623"/>
              <a:gd name="connsiteX55" fmla="*/ 96248 w 786554"/>
              <a:gd name="connsiteY55" fmla="*/ 932380 h 1036623"/>
              <a:gd name="connsiteX56" fmla="*/ 96248 w 786554"/>
              <a:gd name="connsiteY56" fmla="*/ 932380 h 1036623"/>
              <a:gd name="connsiteX57" fmla="*/ 134921 w 786554"/>
              <a:gd name="connsiteY57" fmla="*/ 905919 h 1036623"/>
              <a:gd name="connsiteX58" fmla="*/ 177229 w 786554"/>
              <a:gd name="connsiteY58" fmla="*/ 932816 h 1036623"/>
              <a:gd name="connsiteX59" fmla="*/ 178392 w 786554"/>
              <a:gd name="connsiteY59" fmla="*/ 933398 h 1036623"/>
              <a:gd name="connsiteX60" fmla="*/ 178974 w 786554"/>
              <a:gd name="connsiteY60" fmla="*/ 933688 h 1036623"/>
              <a:gd name="connsiteX61" fmla="*/ 180864 w 786554"/>
              <a:gd name="connsiteY61" fmla="*/ 934561 h 1036623"/>
              <a:gd name="connsiteX62" fmla="*/ 181591 w 786554"/>
              <a:gd name="connsiteY62" fmla="*/ 934851 h 1036623"/>
              <a:gd name="connsiteX63" fmla="*/ 183190 w 786554"/>
              <a:gd name="connsiteY63" fmla="*/ 935433 h 1036623"/>
              <a:gd name="connsiteX64" fmla="*/ 183772 w 786554"/>
              <a:gd name="connsiteY64" fmla="*/ 935578 h 1036623"/>
              <a:gd name="connsiteX65" fmla="*/ 185953 w 786554"/>
              <a:gd name="connsiteY65" fmla="*/ 936160 h 1036623"/>
              <a:gd name="connsiteX66" fmla="*/ 186098 w 786554"/>
              <a:gd name="connsiteY66" fmla="*/ 936160 h 1036623"/>
              <a:gd name="connsiteX67" fmla="*/ 188279 w 786554"/>
              <a:gd name="connsiteY67" fmla="*/ 936450 h 1036623"/>
              <a:gd name="connsiteX68" fmla="*/ 188715 w 786554"/>
              <a:gd name="connsiteY68" fmla="*/ 936450 h 1036623"/>
              <a:gd name="connsiteX69" fmla="*/ 191187 w 786554"/>
              <a:gd name="connsiteY69" fmla="*/ 936596 h 1036623"/>
              <a:gd name="connsiteX70" fmla="*/ 193658 w 786554"/>
              <a:gd name="connsiteY70" fmla="*/ 936450 h 1036623"/>
              <a:gd name="connsiteX71" fmla="*/ 194094 w 786554"/>
              <a:gd name="connsiteY71" fmla="*/ 936450 h 1036623"/>
              <a:gd name="connsiteX72" fmla="*/ 196275 w 786554"/>
              <a:gd name="connsiteY72" fmla="*/ 936160 h 1036623"/>
              <a:gd name="connsiteX73" fmla="*/ 197002 w 786554"/>
              <a:gd name="connsiteY73" fmla="*/ 936015 h 1036623"/>
              <a:gd name="connsiteX74" fmla="*/ 198601 w 786554"/>
              <a:gd name="connsiteY74" fmla="*/ 935578 h 1036623"/>
              <a:gd name="connsiteX75" fmla="*/ 199183 w 786554"/>
              <a:gd name="connsiteY75" fmla="*/ 935433 h 1036623"/>
              <a:gd name="connsiteX76" fmla="*/ 201073 w 786554"/>
              <a:gd name="connsiteY76" fmla="*/ 934706 h 1036623"/>
              <a:gd name="connsiteX77" fmla="*/ 201800 w 786554"/>
              <a:gd name="connsiteY77" fmla="*/ 934415 h 1036623"/>
              <a:gd name="connsiteX78" fmla="*/ 203690 w 786554"/>
              <a:gd name="connsiteY78" fmla="*/ 933543 h 1036623"/>
              <a:gd name="connsiteX79" fmla="*/ 203835 w 786554"/>
              <a:gd name="connsiteY79" fmla="*/ 933398 h 1036623"/>
              <a:gd name="connsiteX80" fmla="*/ 205725 w 786554"/>
              <a:gd name="connsiteY80" fmla="*/ 932234 h 1036623"/>
              <a:gd name="connsiteX81" fmla="*/ 206016 w 786554"/>
              <a:gd name="connsiteY81" fmla="*/ 932089 h 1036623"/>
              <a:gd name="connsiteX82" fmla="*/ 209651 w 786554"/>
              <a:gd name="connsiteY82" fmla="*/ 929181 h 1036623"/>
              <a:gd name="connsiteX83" fmla="*/ 209942 w 786554"/>
              <a:gd name="connsiteY83" fmla="*/ 928890 h 1036623"/>
              <a:gd name="connsiteX84" fmla="*/ 211541 w 786554"/>
              <a:gd name="connsiteY84" fmla="*/ 927146 h 1036623"/>
              <a:gd name="connsiteX85" fmla="*/ 211686 w 786554"/>
              <a:gd name="connsiteY85" fmla="*/ 927000 h 1036623"/>
              <a:gd name="connsiteX86" fmla="*/ 212850 w 786554"/>
              <a:gd name="connsiteY86" fmla="*/ 925401 h 1036623"/>
              <a:gd name="connsiteX87" fmla="*/ 213286 w 786554"/>
              <a:gd name="connsiteY87" fmla="*/ 924819 h 1036623"/>
              <a:gd name="connsiteX88" fmla="*/ 213576 w 786554"/>
              <a:gd name="connsiteY88" fmla="*/ 924529 h 1036623"/>
              <a:gd name="connsiteX89" fmla="*/ 213867 w 786554"/>
              <a:gd name="connsiteY89" fmla="*/ 923947 h 1036623"/>
              <a:gd name="connsiteX90" fmla="*/ 214594 w 786554"/>
              <a:gd name="connsiteY90" fmla="*/ 922493 h 1036623"/>
              <a:gd name="connsiteX91" fmla="*/ 215030 w 786554"/>
              <a:gd name="connsiteY91" fmla="*/ 921476 h 1036623"/>
              <a:gd name="connsiteX92" fmla="*/ 215612 w 786554"/>
              <a:gd name="connsiteY92" fmla="*/ 920167 h 1036623"/>
              <a:gd name="connsiteX93" fmla="*/ 216048 w 786554"/>
              <a:gd name="connsiteY93" fmla="*/ 919004 h 1036623"/>
              <a:gd name="connsiteX94" fmla="*/ 216484 w 786554"/>
              <a:gd name="connsiteY94" fmla="*/ 917695 h 1036623"/>
              <a:gd name="connsiteX95" fmla="*/ 216775 w 786554"/>
              <a:gd name="connsiteY95" fmla="*/ 916387 h 1036623"/>
              <a:gd name="connsiteX96" fmla="*/ 217066 w 786554"/>
              <a:gd name="connsiteY96" fmla="*/ 915224 h 1036623"/>
              <a:gd name="connsiteX97" fmla="*/ 217357 w 786554"/>
              <a:gd name="connsiteY97" fmla="*/ 913770 h 1036623"/>
              <a:gd name="connsiteX98" fmla="*/ 217502 w 786554"/>
              <a:gd name="connsiteY98" fmla="*/ 912752 h 1036623"/>
              <a:gd name="connsiteX99" fmla="*/ 217647 w 786554"/>
              <a:gd name="connsiteY99" fmla="*/ 911153 h 1036623"/>
              <a:gd name="connsiteX100" fmla="*/ 217647 w 786554"/>
              <a:gd name="connsiteY100" fmla="*/ 910426 h 1036623"/>
              <a:gd name="connsiteX101" fmla="*/ 217647 w 786554"/>
              <a:gd name="connsiteY101" fmla="*/ 824501 h 1036623"/>
              <a:gd name="connsiteX102" fmla="*/ 323200 w 786554"/>
              <a:gd name="connsiteY102" fmla="*/ 824501 h 1036623"/>
              <a:gd name="connsiteX103" fmla="*/ 299938 w 786554"/>
              <a:gd name="connsiteY103" fmla="*/ 882802 h 1036623"/>
              <a:gd name="connsiteX104" fmla="*/ 300519 w 786554"/>
              <a:gd name="connsiteY104" fmla="*/ 1011326 h 1036623"/>
              <a:gd name="connsiteX105" fmla="*/ 326689 w 786554"/>
              <a:gd name="connsiteY105" fmla="*/ 1037351 h 1036623"/>
              <a:gd name="connsiteX106" fmla="*/ 326835 w 786554"/>
              <a:gd name="connsiteY106" fmla="*/ 1037351 h 1036623"/>
              <a:gd name="connsiteX107" fmla="*/ 352859 w 786554"/>
              <a:gd name="connsiteY107" fmla="*/ 1011035 h 1036623"/>
              <a:gd name="connsiteX108" fmla="*/ 352278 w 786554"/>
              <a:gd name="connsiteY108" fmla="*/ 882511 h 1036623"/>
              <a:gd name="connsiteX109" fmla="*/ 361437 w 786554"/>
              <a:gd name="connsiteY109" fmla="*/ 860121 h 1036623"/>
              <a:gd name="connsiteX110" fmla="*/ 383682 w 786554"/>
              <a:gd name="connsiteY110" fmla="*/ 850816 h 1036623"/>
              <a:gd name="connsiteX111" fmla="*/ 703101 w 786554"/>
              <a:gd name="connsiteY111" fmla="*/ 849508 h 1036623"/>
              <a:gd name="connsiteX112" fmla="*/ 703247 w 786554"/>
              <a:gd name="connsiteY112" fmla="*/ 849508 h 1036623"/>
              <a:gd name="connsiteX113" fmla="*/ 725491 w 786554"/>
              <a:gd name="connsiteY113" fmla="*/ 858667 h 1036623"/>
              <a:gd name="connsiteX114" fmla="*/ 734796 w 786554"/>
              <a:gd name="connsiteY114" fmla="*/ 880912 h 1036623"/>
              <a:gd name="connsiteX115" fmla="*/ 735378 w 786554"/>
              <a:gd name="connsiteY115" fmla="*/ 1009436 h 1036623"/>
              <a:gd name="connsiteX116" fmla="*/ 761548 w 786554"/>
              <a:gd name="connsiteY116" fmla="*/ 1035461 h 1036623"/>
              <a:gd name="connsiteX117" fmla="*/ 761693 w 786554"/>
              <a:gd name="connsiteY117" fmla="*/ 1035461 h 1036623"/>
              <a:gd name="connsiteX118" fmla="*/ 787718 w 786554"/>
              <a:gd name="connsiteY118" fmla="*/ 1009145 h 1036623"/>
              <a:gd name="connsiteX119" fmla="*/ 786700 w 786554"/>
              <a:gd name="connsiteY119" fmla="*/ 881494 h 1036623"/>
              <a:gd name="connsiteX120" fmla="*/ 616886 w 786554"/>
              <a:gd name="connsiteY120" fmla="*/ 113840 h 1036623"/>
              <a:gd name="connsiteX121" fmla="*/ 637385 w 786554"/>
              <a:gd name="connsiteY121" fmla="*/ 169233 h 1036623"/>
              <a:gd name="connsiteX122" fmla="*/ 636804 w 786554"/>
              <a:gd name="connsiteY122" fmla="*/ 203690 h 1036623"/>
              <a:gd name="connsiteX123" fmla="*/ 633315 w 786554"/>
              <a:gd name="connsiteY123" fmla="*/ 241927 h 1036623"/>
              <a:gd name="connsiteX124" fmla="*/ 630407 w 786554"/>
              <a:gd name="connsiteY124" fmla="*/ 438202 h 1036623"/>
              <a:gd name="connsiteX125" fmla="*/ 656141 w 786554"/>
              <a:gd name="connsiteY125" fmla="*/ 464809 h 1036623"/>
              <a:gd name="connsiteX126" fmla="*/ 656577 w 786554"/>
              <a:gd name="connsiteY126" fmla="*/ 464809 h 1036623"/>
              <a:gd name="connsiteX127" fmla="*/ 682747 w 786554"/>
              <a:gd name="connsiteY127" fmla="*/ 439075 h 1036623"/>
              <a:gd name="connsiteX128" fmla="*/ 683619 w 786554"/>
              <a:gd name="connsiteY128" fmla="*/ 378157 h 1036623"/>
              <a:gd name="connsiteX129" fmla="*/ 686672 w 786554"/>
              <a:gd name="connsiteY129" fmla="*/ 366380 h 1036623"/>
              <a:gd name="connsiteX130" fmla="*/ 688999 w 786554"/>
              <a:gd name="connsiteY130" fmla="*/ 209505 h 1036623"/>
              <a:gd name="connsiteX131" fmla="*/ 710662 w 786554"/>
              <a:gd name="connsiteY131" fmla="*/ 188133 h 1036623"/>
              <a:gd name="connsiteX132" fmla="*/ 731888 w 786554"/>
              <a:gd name="connsiteY132" fmla="*/ 243527 h 1036623"/>
              <a:gd name="connsiteX133" fmla="*/ 728981 w 786554"/>
              <a:gd name="connsiteY133" fmla="*/ 439802 h 1036623"/>
              <a:gd name="connsiteX134" fmla="*/ 728981 w 786554"/>
              <a:gd name="connsiteY134" fmla="*/ 440238 h 1036623"/>
              <a:gd name="connsiteX135" fmla="*/ 728981 w 786554"/>
              <a:gd name="connsiteY135" fmla="*/ 440674 h 1036623"/>
              <a:gd name="connsiteX136" fmla="*/ 687399 w 786554"/>
              <a:gd name="connsiteY136" fmla="*/ 721130 h 1036623"/>
              <a:gd name="connsiteX137" fmla="*/ 687399 w 786554"/>
              <a:gd name="connsiteY137" fmla="*/ 721420 h 1036623"/>
              <a:gd name="connsiteX138" fmla="*/ 687109 w 786554"/>
              <a:gd name="connsiteY138" fmla="*/ 723020 h 1036623"/>
              <a:gd name="connsiteX139" fmla="*/ 686963 w 786554"/>
              <a:gd name="connsiteY139" fmla="*/ 724183 h 1036623"/>
              <a:gd name="connsiteX140" fmla="*/ 686818 w 786554"/>
              <a:gd name="connsiteY140" fmla="*/ 725346 h 1036623"/>
              <a:gd name="connsiteX141" fmla="*/ 686818 w 786554"/>
              <a:gd name="connsiteY141" fmla="*/ 726800 h 1036623"/>
              <a:gd name="connsiteX142" fmla="*/ 686818 w 786554"/>
              <a:gd name="connsiteY142" fmla="*/ 727090 h 1036623"/>
              <a:gd name="connsiteX143" fmla="*/ 687690 w 786554"/>
              <a:gd name="connsiteY143" fmla="*/ 798186 h 1036623"/>
              <a:gd name="connsiteX144" fmla="*/ 435876 w 786554"/>
              <a:gd name="connsiteY144" fmla="*/ 799203 h 1036623"/>
              <a:gd name="connsiteX145" fmla="*/ 426862 w 786554"/>
              <a:gd name="connsiteY145" fmla="*/ 688562 h 1036623"/>
              <a:gd name="connsiteX146" fmla="*/ 426717 w 786554"/>
              <a:gd name="connsiteY146" fmla="*/ 687690 h 1036623"/>
              <a:gd name="connsiteX147" fmla="*/ 426571 w 786554"/>
              <a:gd name="connsiteY147" fmla="*/ 686091 h 1036623"/>
              <a:gd name="connsiteX148" fmla="*/ 426281 w 786554"/>
              <a:gd name="connsiteY148" fmla="*/ 684782 h 1036623"/>
              <a:gd name="connsiteX149" fmla="*/ 425990 w 786554"/>
              <a:gd name="connsiteY149" fmla="*/ 683619 h 1036623"/>
              <a:gd name="connsiteX150" fmla="*/ 425554 w 786554"/>
              <a:gd name="connsiteY150" fmla="*/ 682165 h 1036623"/>
              <a:gd name="connsiteX151" fmla="*/ 425263 w 786554"/>
              <a:gd name="connsiteY151" fmla="*/ 681293 h 1036623"/>
              <a:gd name="connsiteX152" fmla="*/ 424681 w 786554"/>
              <a:gd name="connsiteY152" fmla="*/ 679839 h 1036623"/>
              <a:gd name="connsiteX153" fmla="*/ 424245 w 786554"/>
              <a:gd name="connsiteY153" fmla="*/ 678967 h 1036623"/>
              <a:gd name="connsiteX154" fmla="*/ 423518 w 786554"/>
              <a:gd name="connsiteY154" fmla="*/ 677513 h 1036623"/>
              <a:gd name="connsiteX155" fmla="*/ 423082 w 786554"/>
              <a:gd name="connsiteY155" fmla="*/ 676640 h 1036623"/>
              <a:gd name="connsiteX156" fmla="*/ 422210 w 786554"/>
              <a:gd name="connsiteY156" fmla="*/ 675332 h 1036623"/>
              <a:gd name="connsiteX157" fmla="*/ 421628 w 786554"/>
              <a:gd name="connsiteY157" fmla="*/ 674460 h 1036623"/>
              <a:gd name="connsiteX158" fmla="*/ 420610 w 786554"/>
              <a:gd name="connsiteY158" fmla="*/ 673296 h 1036623"/>
              <a:gd name="connsiteX159" fmla="*/ 419884 w 786554"/>
              <a:gd name="connsiteY159" fmla="*/ 672569 h 1036623"/>
              <a:gd name="connsiteX160" fmla="*/ 418720 w 786554"/>
              <a:gd name="connsiteY160" fmla="*/ 671407 h 1036623"/>
              <a:gd name="connsiteX161" fmla="*/ 417993 w 786554"/>
              <a:gd name="connsiteY161" fmla="*/ 670825 h 1036623"/>
              <a:gd name="connsiteX162" fmla="*/ 416540 w 786554"/>
              <a:gd name="connsiteY162" fmla="*/ 669662 h 1036623"/>
              <a:gd name="connsiteX163" fmla="*/ 416103 w 786554"/>
              <a:gd name="connsiteY163" fmla="*/ 669226 h 1036623"/>
              <a:gd name="connsiteX164" fmla="*/ 414068 w 786554"/>
              <a:gd name="connsiteY164" fmla="*/ 667917 h 1036623"/>
              <a:gd name="connsiteX165" fmla="*/ 413923 w 786554"/>
              <a:gd name="connsiteY165" fmla="*/ 667772 h 1036623"/>
              <a:gd name="connsiteX166" fmla="*/ 413923 w 786554"/>
              <a:gd name="connsiteY166" fmla="*/ 667772 h 1036623"/>
              <a:gd name="connsiteX167" fmla="*/ 413486 w 786554"/>
              <a:gd name="connsiteY167" fmla="*/ 667481 h 1036623"/>
              <a:gd name="connsiteX168" fmla="*/ 302264 w 786554"/>
              <a:gd name="connsiteY168" fmla="*/ 602638 h 1036623"/>
              <a:gd name="connsiteX169" fmla="*/ 287870 w 786554"/>
              <a:gd name="connsiteY169" fmla="*/ 497085 h 1036623"/>
              <a:gd name="connsiteX170" fmla="*/ 288016 w 786554"/>
              <a:gd name="connsiteY170" fmla="*/ 476440 h 1036623"/>
              <a:gd name="connsiteX171" fmla="*/ 298193 w 786554"/>
              <a:gd name="connsiteY171" fmla="*/ 458702 h 1036623"/>
              <a:gd name="connsiteX172" fmla="*/ 314622 w 786554"/>
              <a:gd name="connsiteY172" fmla="*/ 456667 h 1036623"/>
              <a:gd name="connsiteX173" fmla="*/ 330615 w 786554"/>
              <a:gd name="connsiteY173" fmla="*/ 538666 h 1036623"/>
              <a:gd name="connsiteX174" fmla="*/ 356348 w 786554"/>
              <a:gd name="connsiteY174" fmla="*/ 559893 h 1036623"/>
              <a:gd name="connsiteX175" fmla="*/ 361437 w 786554"/>
              <a:gd name="connsiteY175" fmla="*/ 559457 h 1036623"/>
              <a:gd name="connsiteX176" fmla="*/ 382082 w 786554"/>
              <a:gd name="connsiteY176" fmla="*/ 528780 h 1036623"/>
              <a:gd name="connsiteX177" fmla="*/ 379320 w 786554"/>
              <a:gd name="connsiteY177" fmla="*/ 514677 h 1036623"/>
              <a:gd name="connsiteX178" fmla="*/ 381792 w 786554"/>
              <a:gd name="connsiteY178" fmla="*/ 504500 h 1036623"/>
              <a:gd name="connsiteX179" fmla="*/ 391242 w 786554"/>
              <a:gd name="connsiteY179" fmla="*/ 261555 h 1036623"/>
              <a:gd name="connsiteX180" fmla="*/ 391242 w 786554"/>
              <a:gd name="connsiteY180" fmla="*/ 260973 h 1036623"/>
              <a:gd name="connsiteX181" fmla="*/ 402582 w 786554"/>
              <a:gd name="connsiteY181" fmla="*/ 217357 h 1036623"/>
              <a:gd name="connsiteX182" fmla="*/ 414795 w 786554"/>
              <a:gd name="connsiteY182" fmla="*/ 206307 h 1036623"/>
              <a:gd name="connsiteX183" fmla="*/ 437476 w 786554"/>
              <a:gd name="connsiteY183" fmla="*/ 249487 h 1036623"/>
              <a:gd name="connsiteX184" fmla="*/ 435731 w 786554"/>
              <a:gd name="connsiteY184" fmla="*/ 366817 h 1036623"/>
              <a:gd name="connsiteX185" fmla="*/ 435876 w 786554"/>
              <a:gd name="connsiteY185" fmla="*/ 370015 h 1036623"/>
              <a:gd name="connsiteX186" fmla="*/ 435586 w 786554"/>
              <a:gd name="connsiteY186" fmla="*/ 392550 h 1036623"/>
              <a:gd name="connsiteX187" fmla="*/ 461319 w 786554"/>
              <a:gd name="connsiteY187" fmla="*/ 419157 h 1036623"/>
              <a:gd name="connsiteX188" fmla="*/ 461756 w 786554"/>
              <a:gd name="connsiteY188" fmla="*/ 419157 h 1036623"/>
              <a:gd name="connsiteX189" fmla="*/ 487926 w 786554"/>
              <a:gd name="connsiteY189" fmla="*/ 393422 h 1036623"/>
              <a:gd name="connsiteX190" fmla="*/ 489961 w 786554"/>
              <a:gd name="connsiteY190" fmla="*/ 262718 h 1036623"/>
              <a:gd name="connsiteX191" fmla="*/ 489961 w 786554"/>
              <a:gd name="connsiteY191" fmla="*/ 248760 h 1036623"/>
              <a:gd name="connsiteX192" fmla="*/ 491124 w 786554"/>
              <a:gd name="connsiteY192" fmla="*/ 171559 h 1036623"/>
              <a:gd name="connsiteX193" fmla="*/ 516422 w 786554"/>
              <a:gd name="connsiteY193" fmla="*/ 116893 h 1036623"/>
              <a:gd name="connsiteX194" fmla="*/ 529361 w 786554"/>
              <a:gd name="connsiteY194" fmla="*/ 119800 h 1036623"/>
              <a:gd name="connsiteX195" fmla="*/ 537358 w 786554"/>
              <a:gd name="connsiteY195" fmla="*/ 172286 h 1036623"/>
              <a:gd name="connsiteX196" fmla="*/ 534450 w 786554"/>
              <a:gd name="connsiteY196" fmla="*/ 368561 h 1036623"/>
              <a:gd name="connsiteX197" fmla="*/ 560184 w 786554"/>
              <a:gd name="connsiteY197" fmla="*/ 395167 h 1036623"/>
              <a:gd name="connsiteX198" fmla="*/ 560620 w 786554"/>
              <a:gd name="connsiteY198" fmla="*/ 395167 h 1036623"/>
              <a:gd name="connsiteX199" fmla="*/ 586063 w 786554"/>
              <a:gd name="connsiteY199" fmla="*/ 375104 h 1036623"/>
              <a:gd name="connsiteX200" fmla="*/ 588389 w 786554"/>
              <a:gd name="connsiteY200" fmla="*/ 364926 h 1036623"/>
              <a:gd name="connsiteX201" fmla="*/ 591297 w 786554"/>
              <a:gd name="connsiteY201" fmla="*/ 168651 h 1036623"/>
              <a:gd name="connsiteX202" fmla="*/ 616886 w 786554"/>
              <a:gd name="connsiteY202" fmla="*/ 113840 h 1036623"/>
              <a:gd name="connsiteX203" fmla="*/ 52340 w 786554"/>
              <a:gd name="connsiteY203" fmla="*/ 52340 h 1036623"/>
              <a:gd name="connsiteX204" fmla="*/ 466408 w 786554"/>
              <a:gd name="connsiteY204" fmla="*/ 52340 h 1036623"/>
              <a:gd name="connsiteX205" fmla="*/ 510752 w 786554"/>
              <a:gd name="connsiteY205" fmla="*/ 64843 h 1036623"/>
              <a:gd name="connsiteX206" fmla="*/ 452451 w 786554"/>
              <a:gd name="connsiteY206" fmla="*/ 102499 h 1036623"/>
              <a:gd name="connsiteX207" fmla="*/ 439075 w 786554"/>
              <a:gd name="connsiteY207" fmla="*/ 158474 h 1036623"/>
              <a:gd name="connsiteX208" fmla="*/ 417703 w 786554"/>
              <a:gd name="connsiteY208" fmla="*/ 154258 h 1036623"/>
              <a:gd name="connsiteX209" fmla="*/ 415958 w 786554"/>
              <a:gd name="connsiteY209" fmla="*/ 154112 h 1036623"/>
              <a:gd name="connsiteX210" fmla="*/ 358239 w 786554"/>
              <a:gd name="connsiteY210" fmla="*/ 189733 h 1036623"/>
              <a:gd name="connsiteX211" fmla="*/ 338902 w 786554"/>
              <a:gd name="connsiteY211" fmla="*/ 260101 h 1036623"/>
              <a:gd name="connsiteX212" fmla="*/ 333086 w 786554"/>
              <a:gd name="connsiteY212" fmla="*/ 407961 h 1036623"/>
              <a:gd name="connsiteX213" fmla="*/ 271878 w 786554"/>
              <a:gd name="connsiteY213" fmla="*/ 413777 h 1036623"/>
              <a:gd name="connsiteX214" fmla="*/ 235676 w 786554"/>
              <a:gd name="connsiteY214" fmla="*/ 476440 h 1036623"/>
              <a:gd name="connsiteX215" fmla="*/ 235530 w 786554"/>
              <a:gd name="connsiteY215" fmla="*/ 497667 h 1036623"/>
              <a:gd name="connsiteX216" fmla="*/ 235530 w 786554"/>
              <a:gd name="connsiteY216" fmla="*/ 498248 h 1036623"/>
              <a:gd name="connsiteX217" fmla="*/ 235530 w 786554"/>
              <a:gd name="connsiteY217" fmla="*/ 498830 h 1036623"/>
              <a:gd name="connsiteX218" fmla="*/ 253413 w 786554"/>
              <a:gd name="connsiteY218" fmla="*/ 625027 h 1036623"/>
              <a:gd name="connsiteX219" fmla="*/ 265771 w 786554"/>
              <a:gd name="connsiteY219" fmla="*/ 642038 h 1036623"/>
              <a:gd name="connsiteX220" fmla="*/ 375831 w 786554"/>
              <a:gd name="connsiteY220" fmla="*/ 706154 h 1036623"/>
              <a:gd name="connsiteX221" fmla="*/ 381210 w 786554"/>
              <a:gd name="connsiteY221" fmla="*/ 772743 h 1036623"/>
              <a:gd name="connsiteX222" fmla="*/ 52340 w 786554"/>
              <a:gd name="connsiteY222" fmla="*/ 772743 h 1036623"/>
              <a:gd name="connsiteX223" fmla="*/ 52340 w 786554"/>
              <a:gd name="connsiteY223" fmla="*/ 52340 h 1036623"/>
              <a:gd name="connsiteX224" fmla="*/ 164871 w 786554"/>
              <a:gd name="connsiteY224" fmla="*/ 863465 h 1036623"/>
              <a:gd name="connsiteX225" fmla="*/ 148151 w 786554"/>
              <a:gd name="connsiteY225" fmla="*/ 852852 h 1036623"/>
              <a:gd name="connsiteX226" fmla="*/ 119364 w 786554"/>
              <a:gd name="connsiteY226" fmla="*/ 853288 h 1036623"/>
              <a:gd name="connsiteX227" fmla="*/ 107297 w 786554"/>
              <a:gd name="connsiteY227" fmla="*/ 861575 h 1036623"/>
              <a:gd name="connsiteX228" fmla="*/ 107297 w 786554"/>
              <a:gd name="connsiteY228" fmla="*/ 825228 h 1036623"/>
              <a:gd name="connsiteX229" fmla="*/ 164871 w 786554"/>
              <a:gd name="connsiteY229" fmla="*/ 825228 h 1036623"/>
              <a:gd name="connsiteX230" fmla="*/ 164871 w 786554"/>
              <a:gd name="connsiteY230" fmla="*/ 863465 h 10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86554" h="1036623">
                <a:moveTo>
                  <a:pt x="786700" y="881494"/>
                </a:moveTo>
                <a:cubicBezTo>
                  <a:pt x="786555" y="859104"/>
                  <a:pt x="777831" y="838022"/>
                  <a:pt x="761839" y="822320"/>
                </a:cubicBezTo>
                <a:cubicBezTo>
                  <a:pt x="755441" y="815923"/>
                  <a:pt x="748027" y="810689"/>
                  <a:pt x="740176" y="806764"/>
                </a:cubicBezTo>
                <a:lnTo>
                  <a:pt x="739303" y="729271"/>
                </a:lnTo>
                <a:cubicBezTo>
                  <a:pt x="744973" y="703392"/>
                  <a:pt x="782484" y="529943"/>
                  <a:pt x="781466" y="440238"/>
                </a:cubicBezTo>
                <a:lnTo>
                  <a:pt x="784374" y="244254"/>
                </a:lnTo>
                <a:cubicBezTo>
                  <a:pt x="784810" y="214158"/>
                  <a:pt x="781175" y="192204"/>
                  <a:pt x="773033" y="175194"/>
                </a:cubicBezTo>
                <a:cubicBezTo>
                  <a:pt x="761112" y="150478"/>
                  <a:pt x="739012" y="136375"/>
                  <a:pt x="710807" y="135793"/>
                </a:cubicBezTo>
                <a:cubicBezTo>
                  <a:pt x="709935" y="135793"/>
                  <a:pt x="709208" y="135793"/>
                  <a:pt x="708335" y="135793"/>
                </a:cubicBezTo>
                <a:cubicBezTo>
                  <a:pt x="701211" y="136375"/>
                  <a:pt x="694814" y="137538"/>
                  <a:pt x="688853" y="139283"/>
                </a:cubicBezTo>
                <a:cubicBezTo>
                  <a:pt x="687690" y="126052"/>
                  <a:pt x="685073" y="113113"/>
                  <a:pt x="679985" y="101627"/>
                </a:cubicBezTo>
                <a:cubicBezTo>
                  <a:pt x="671988" y="83889"/>
                  <a:pt x="654396" y="62662"/>
                  <a:pt x="616304" y="61500"/>
                </a:cubicBezTo>
                <a:cubicBezTo>
                  <a:pt x="614996" y="61500"/>
                  <a:pt x="613542" y="61500"/>
                  <a:pt x="612233" y="61645"/>
                </a:cubicBezTo>
                <a:cubicBezTo>
                  <a:pt x="601765" y="62954"/>
                  <a:pt x="592896" y="65425"/>
                  <a:pt x="585191" y="68769"/>
                </a:cubicBezTo>
                <a:cubicBezTo>
                  <a:pt x="560766" y="26170"/>
                  <a:pt x="516131" y="0"/>
                  <a:pt x="466553" y="0"/>
                </a:cubicBezTo>
                <a:lnTo>
                  <a:pt x="26170" y="0"/>
                </a:lnTo>
                <a:cubicBezTo>
                  <a:pt x="11777" y="0"/>
                  <a:pt x="0" y="11776"/>
                  <a:pt x="0" y="26170"/>
                </a:cubicBezTo>
                <a:lnTo>
                  <a:pt x="0" y="799058"/>
                </a:lnTo>
                <a:cubicBezTo>
                  <a:pt x="0" y="813452"/>
                  <a:pt x="11777" y="825228"/>
                  <a:pt x="26170" y="825228"/>
                </a:cubicBezTo>
                <a:lnTo>
                  <a:pt x="54957" y="825228"/>
                </a:lnTo>
                <a:lnTo>
                  <a:pt x="54957" y="911153"/>
                </a:lnTo>
                <a:cubicBezTo>
                  <a:pt x="54957" y="911153"/>
                  <a:pt x="54957" y="911153"/>
                  <a:pt x="54957" y="911153"/>
                </a:cubicBezTo>
                <a:cubicBezTo>
                  <a:pt x="54957" y="912898"/>
                  <a:pt x="55102" y="914642"/>
                  <a:pt x="55539" y="916387"/>
                </a:cubicBezTo>
                <a:cubicBezTo>
                  <a:pt x="55539" y="916678"/>
                  <a:pt x="55684" y="916968"/>
                  <a:pt x="55829" y="917259"/>
                </a:cubicBezTo>
                <a:cubicBezTo>
                  <a:pt x="55975" y="917841"/>
                  <a:pt x="56120" y="918277"/>
                  <a:pt x="56266" y="918859"/>
                </a:cubicBezTo>
                <a:cubicBezTo>
                  <a:pt x="56411" y="919440"/>
                  <a:pt x="56702" y="919876"/>
                  <a:pt x="56847" y="920458"/>
                </a:cubicBezTo>
                <a:cubicBezTo>
                  <a:pt x="56992" y="920749"/>
                  <a:pt x="56992" y="921039"/>
                  <a:pt x="57138" y="921185"/>
                </a:cubicBezTo>
                <a:cubicBezTo>
                  <a:pt x="57865" y="922784"/>
                  <a:pt x="58592" y="924383"/>
                  <a:pt x="59610" y="925837"/>
                </a:cubicBezTo>
                <a:cubicBezTo>
                  <a:pt x="59610" y="925837"/>
                  <a:pt x="59610" y="925837"/>
                  <a:pt x="59610" y="925837"/>
                </a:cubicBezTo>
                <a:cubicBezTo>
                  <a:pt x="59755" y="925983"/>
                  <a:pt x="59755" y="926128"/>
                  <a:pt x="59900" y="926128"/>
                </a:cubicBezTo>
                <a:cubicBezTo>
                  <a:pt x="60336" y="926709"/>
                  <a:pt x="60773" y="927291"/>
                  <a:pt x="61209" y="927727"/>
                </a:cubicBezTo>
                <a:cubicBezTo>
                  <a:pt x="61500" y="928018"/>
                  <a:pt x="61790" y="928309"/>
                  <a:pt x="62081" y="928600"/>
                </a:cubicBezTo>
                <a:cubicBezTo>
                  <a:pt x="62372" y="928890"/>
                  <a:pt x="62663" y="929181"/>
                  <a:pt x="62953" y="929472"/>
                </a:cubicBezTo>
                <a:cubicBezTo>
                  <a:pt x="63390" y="929763"/>
                  <a:pt x="63680" y="930199"/>
                  <a:pt x="64117" y="930490"/>
                </a:cubicBezTo>
                <a:cubicBezTo>
                  <a:pt x="64407" y="930780"/>
                  <a:pt x="64553" y="930926"/>
                  <a:pt x="64843" y="931217"/>
                </a:cubicBezTo>
                <a:cubicBezTo>
                  <a:pt x="65280" y="931507"/>
                  <a:pt x="65716" y="931798"/>
                  <a:pt x="66007" y="932089"/>
                </a:cubicBezTo>
                <a:cubicBezTo>
                  <a:pt x="66297" y="932234"/>
                  <a:pt x="66588" y="932525"/>
                  <a:pt x="66879" y="932671"/>
                </a:cubicBezTo>
                <a:cubicBezTo>
                  <a:pt x="67315" y="932961"/>
                  <a:pt x="67606" y="933107"/>
                  <a:pt x="68042" y="933398"/>
                </a:cubicBezTo>
                <a:cubicBezTo>
                  <a:pt x="68333" y="933543"/>
                  <a:pt x="68769" y="933834"/>
                  <a:pt x="69060" y="933979"/>
                </a:cubicBezTo>
                <a:cubicBezTo>
                  <a:pt x="69351" y="934124"/>
                  <a:pt x="69787" y="934270"/>
                  <a:pt x="70223" y="934561"/>
                </a:cubicBezTo>
                <a:cubicBezTo>
                  <a:pt x="70659" y="934706"/>
                  <a:pt x="71095" y="934997"/>
                  <a:pt x="71386" y="935142"/>
                </a:cubicBezTo>
                <a:cubicBezTo>
                  <a:pt x="71677" y="935288"/>
                  <a:pt x="72113" y="935433"/>
                  <a:pt x="72404" y="935578"/>
                </a:cubicBezTo>
                <a:cubicBezTo>
                  <a:pt x="72840" y="935724"/>
                  <a:pt x="73276" y="935869"/>
                  <a:pt x="73858" y="936015"/>
                </a:cubicBezTo>
                <a:cubicBezTo>
                  <a:pt x="74148" y="936160"/>
                  <a:pt x="74585" y="936160"/>
                  <a:pt x="74875" y="936305"/>
                </a:cubicBezTo>
                <a:cubicBezTo>
                  <a:pt x="75312" y="936450"/>
                  <a:pt x="75748" y="936596"/>
                  <a:pt x="76329" y="936596"/>
                </a:cubicBezTo>
                <a:cubicBezTo>
                  <a:pt x="76765" y="936742"/>
                  <a:pt x="77202" y="936742"/>
                  <a:pt x="77638" y="936742"/>
                </a:cubicBezTo>
                <a:cubicBezTo>
                  <a:pt x="78074" y="936742"/>
                  <a:pt x="78365" y="936887"/>
                  <a:pt x="78801" y="936887"/>
                </a:cubicBezTo>
                <a:cubicBezTo>
                  <a:pt x="79528" y="937032"/>
                  <a:pt x="80255" y="937032"/>
                  <a:pt x="81127" y="937032"/>
                </a:cubicBezTo>
                <a:cubicBezTo>
                  <a:pt x="81272" y="937032"/>
                  <a:pt x="81272" y="937032"/>
                  <a:pt x="81418" y="937032"/>
                </a:cubicBezTo>
                <a:cubicBezTo>
                  <a:pt x="81418" y="937032"/>
                  <a:pt x="81418" y="937032"/>
                  <a:pt x="81418" y="937032"/>
                </a:cubicBezTo>
                <a:cubicBezTo>
                  <a:pt x="83163" y="937032"/>
                  <a:pt x="84907" y="936887"/>
                  <a:pt x="86652" y="936450"/>
                </a:cubicBezTo>
                <a:cubicBezTo>
                  <a:pt x="86797" y="936450"/>
                  <a:pt x="86943" y="936305"/>
                  <a:pt x="87088" y="936305"/>
                </a:cubicBezTo>
                <a:cubicBezTo>
                  <a:pt x="87815" y="936160"/>
                  <a:pt x="88397" y="936015"/>
                  <a:pt x="89123" y="935724"/>
                </a:cubicBezTo>
                <a:cubicBezTo>
                  <a:pt x="89560" y="935578"/>
                  <a:pt x="89996" y="935433"/>
                  <a:pt x="90432" y="935288"/>
                </a:cubicBezTo>
                <a:cubicBezTo>
                  <a:pt x="90868" y="935142"/>
                  <a:pt x="91159" y="934997"/>
                  <a:pt x="91595" y="934851"/>
                </a:cubicBezTo>
                <a:cubicBezTo>
                  <a:pt x="93194" y="934124"/>
                  <a:pt x="94794" y="933398"/>
                  <a:pt x="96248" y="932380"/>
                </a:cubicBezTo>
                <a:cubicBezTo>
                  <a:pt x="96248" y="932380"/>
                  <a:pt x="96248" y="932380"/>
                  <a:pt x="96248" y="932380"/>
                </a:cubicBezTo>
                <a:lnTo>
                  <a:pt x="134921" y="905919"/>
                </a:lnTo>
                <a:lnTo>
                  <a:pt x="177229" y="932816"/>
                </a:lnTo>
                <a:cubicBezTo>
                  <a:pt x="177665" y="933107"/>
                  <a:pt x="177956" y="933252"/>
                  <a:pt x="178392" y="933398"/>
                </a:cubicBezTo>
                <a:cubicBezTo>
                  <a:pt x="178538" y="933543"/>
                  <a:pt x="178683" y="933543"/>
                  <a:pt x="178974" y="933688"/>
                </a:cubicBezTo>
                <a:cubicBezTo>
                  <a:pt x="179555" y="933979"/>
                  <a:pt x="180282" y="934415"/>
                  <a:pt x="180864" y="934561"/>
                </a:cubicBezTo>
                <a:cubicBezTo>
                  <a:pt x="181155" y="934706"/>
                  <a:pt x="181300" y="934706"/>
                  <a:pt x="181591" y="934851"/>
                </a:cubicBezTo>
                <a:cubicBezTo>
                  <a:pt x="182172" y="934997"/>
                  <a:pt x="182609" y="935288"/>
                  <a:pt x="183190" y="935433"/>
                </a:cubicBezTo>
                <a:cubicBezTo>
                  <a:pt x="183336" y="935433"/>
                  <a:pt x="183626" y="935578"/>
                  <a:pt x="183772" y="935578"/>
                </a:cubicBezTo>
                <a:cubicBezTo>
                  <a:pt x="184499" y="935869"/>
                  <a:pt x="185226" y="936015"/>
                  <a:pt x="185953" y="936160"/>
                </a:cubicBezTo>
                <a:cubicBezTo>
                  <a:pt x="185953" y="936160"/>
                  <a:pt x="186098" y="936160"/>
                  <a:pt x="186098" y="936160"/>
                </a:cubicBezTo>
                <a:cubicBezTo>
                  <a:pt x="186825" y="936305"/>
                  <a:pt x="187552" y="936450"/>
                  <a:pt x="188279" y="936450"/>
                </a:cubicBezTo>
                <a:cubicBezTo>
                  <a:pt x="188424" y="936450"/>
                  <a:pt x="188570" y="936450"/>
                  <a:pt x="188715" y="936450"/>
                </a:cubicBezTo>
                <a:cubicBezTo>
                  <a:pt x="189587" y="936596"/>
                  <a:pt x="190314" y="936596"/>
                  <a:pt x="191187" y="936596"/>
                </a:cubicBezTo>
                <a:cubicBezTo>
                  <a:pt x="192059" y="936596"/>
                  <a:pt x="192786" y="936596"/>
                  <a:pt x="193658" y="936450"/>
                </a:cubicBezTo>
                <a:cubicBezTo>
                  <a:pt x="193804" y="936450"/>
                  <a:pt x="193949" y="936450"/>
                  <a:pt x="194094" y="936450"/>
                </a:cubicBezTo>
                <a:cubicBezTo>
                  <a:pt x="194821" y="936305"/>
                  <a:pt x="195548" y="936305"/>
                  <a:pt x="196275" y="936160"/>
                </a:cubicBezTo>
                <a:cubicBezTo>
                  <a:pt x="196566" y="936160"/>
                  <a:pt x="196711" y="936015"/>
                  <a:pt x="197002" y="936015"/>
                </a:cubicBezTo>
                <a:cubicBezTo>
                  <a:pt x="197584" y="935869"/>
                  <a:pt x="198165" y="935724"/>
                  <a:pt x="198601" y="935578"/>
                </a:cubicBezTo>
                <a:cubicBezTo>
                  <a:pt x="198747" y="935578"/>
                  <a:pt x="199038" y="935433"/>
                  <a:pt x="199183" y="935433"/>
                </a:cubicBezTo>
                <a:cubicBezTo>
                  <a:pt x="199765" y="935288"/>
                  <a:pt x="200491" y="934997"/>
                  <a:pt x="201073" y="934706"/>
                </a:cubicBezTo>
                <a:cubicBezTo>
                  <a:pt x="201364" y="934561"/>
                  <a:pt x="201509" y="934561"/>
                  <a:pt x="201800" y="934415"/>
                </a:cubicBezTo>
                <a:cubicBezTo>
                  <a:pt x="202382" y="934124"/>
                  <a:pt x="203108" y="933834"/>
                  <a:pt x="203690" y="933543"/>
                </a:cubicBezTo>
                <a:cubicBezTo>
                  <a:pt x="203690" y="933543"/>
                  <a:pt x="203835" y="933543"/>
                  <a:pt x="203835" y="933398"/>
                </a:cubicBezTo>
                <a:cubicBezTo>
                  <a:pt x="204417" y="933107"/>
                  <a:pt x="205144" y="932671"/>
                  <a:pt x="205725" y="932234"/>
                </a:cubicBezTo>
                <a:cubicBezTo>
                  <a:pt x="205871" y="932234"/>
                  <a:pt x="206016" y="932089"/>
                  <a:pt x="206016" y="932089"/>
                </a:cubicBezTo>
                <a:cubicBezTo>
                  <a:pt x="207325" y="931217"/>
                  <a:pt x="208488" y="930199"/>
                  <a:pt x="209651" y="929181"/>
                </a:cubicBezTo>
                <a:cubicBezTo>
                  <a:pt x="209796" y="929036"/>
                  <a:pt x="209796" y="929036"/>
                  <a:pt x="209942" y="928890"/>
                </a:cubicBezTo>
                <a:cubicBezTo>
                  <a:pt x="210523" y="928309"/>
                  <a:pt x="210959" y="927727"/>
                  <a:pt x="211541" y="927146"/>
                </a:cubicBezTo>
                <a:cubicBezTo>
                  <a:pt x="211541" y="927146"/>
                  <a:pt x="211686" y="927000"/>
                  <a:pt x="211686" y="927000"/>
                </a:cubicBezTo>
                <a:cubicBezTo>
                  <a:pt x="212123" y="926564"/>
                  <a:pt x="212413" y="925983"/>
                  <a:pt x="212850" y="925401"/>
                </a:cubicBezTo>
                <a:cubicBezTo>
                  <a:pt x="212995" y="925256"/>
                  <a:pt x="213140" y="924965"/>
                  <a:pt x="213286" y="924819"/>
                </a:cubicBezTo>
                <a:cubicBezTo>
                  <a:pt x="213431" y="924674"/>
                  <a:pt x="213431" y="924529"/>
                  <a:pt x="213576" y="924529"/>
                </a:cubicBezTo>
                <a:cubicBezTo>
                  <a:pt x="213722" y="924383"/>
                  <a:pt x="213867" y="924092"/>
                  <a:pt x="213867" y="923947"/>
                </a:cubicBezTo>
                <a:cubicBezTo>
                  <a:pt x="214158" y="923511"/>
                  <a:pt x="214449" y="923075"/>
                  <a:pt x="214594" y="922493"/>
                </a:cubicBezTo>
                <a:cubicBezTo>
                  <a:pt x="214740" y="922203"/>
                  <a:pt x="214885" y="921912"/>
                  <a:pt x="215030" y="921476"/>
                </a:cubicBezTo>
                <a:cubicBezTo>
                  <a:pt x="215176" y="921039"/>
                  <a:pt x="215467" y="920603"/>
                  <a:pt x="215612" y="920167"/>
                </a:cubicBezTo>
                <a:cubicBezTo>
                  <a:pt x="215757" y="919731"/>
                  <a:pt x="215903" y="919440"/>
                  <a:pt x="216048" y="919004"/>
                </a:cubicBezTo>
                <a:cubicBezTo>
                  <a:pt x="216193" y="918568"/>
                  <a:pt x="216339" y="918132"/>
                  <a:pt x="216484" y="917695"/>
                </a:cubicBezTo>
                <a:cubicBezTo>
                  <a:pt x="216630" y="917259"/>
                  <a:pt x="216775" y="916823"/>
                  <a:pt x="216775" y="916387"/>
                </a:cubicBezTo>
                <a:cubicBezTo>
                  <a:pt x="216920" y="915951"/>
                  <a:pt x="216920" y="915660"/>
                  <a:pt x="217066" y="915224"/>
                </a:cubicBezTo>
                <a:cubicBezTo>
                  <a:pt x="217211" y="914788"/>
                  <a:pt x="217211" y="914206"/>
                  <a:pt x="217357" y="913770"/>
                </a:cubicBezTo>
                <a:cubicBezTo>
                  <a:pt x="217357" y="913479"/>
                  <a:pt x="217502" y="913043"/>
                  <a:pt x="217502" y="912752"/>
                </a:cubicBezTo>
                <a:cubicBezTo>
                  <a:pt x="217502" y="912171"/>
                  <a:pt x="217502" y="911734"/>
                  <a:pt x="217647" y="911153"/>
                </a:cubicBezTo>
                <a:cubicBezTo>
                  <a:pt x="217647" y="910862"/>
                  <a:pt x="217647" y="910717"/>
                  <a:pt x="217647" y="910426"/>
                </a:cubicBezTo>
                <a:lnTo>
                  <a:pt x="217647" y="824501"/>
                </a:lnTo>
                <a:lnTo>
                  <a:pt x="323200" y="824501"/>
                </a:lnTo>
                <a:cubicBezTo>
                  <a:pt x="308079" y="840349"/>
                  <a:pt x="299792" y="860848"/>
                  <a:pt x="299938" y="882802"/>
                </a:cubicBezTo>
                <a:lnTo>
                  <a:pt x="300519" y="1011326"/>
                </a:lnTo>
                <a:cubicBezTo>
                  <a:pt x="300519" y="1025720"/>
                  <a:pt x="312296" y="1037351"/>
                  <a:pt x="326689" y="1037351"/>
                </a:cubicBezTo>
                <a:cubicBezTo>
                  <a:pt x="326689" y="1037351"/>
                  <a:pt x="326835" y="1037351"/>
                  <a:pt x="326835" y="1037351"/>
                </a:cubicBezTo>
                <a:cubicBezTo>
                  <a:pt x="341228" y="1037351"/>
                  <a:pt x="353005" y="1025574"/>
                  <a:pt x="352859" y="1011035"/>
                </a:cubicBezTo>
                <a:lnTo>
                  <a:pt x="352278" y="882511"/>
                </a:lnTo>
                <a:cubicBezTo>
                  <a:pt x="352278" y="874079"/>
                  <a:pt x="355476" y="866082"/>
                  <a:pt x="361437" y="860121"/>
                </a:cubicBezTo>
                <a:cubicBezTo>
                  <a:pt x="367398" y="854161"/>
                  <a:pt x="375249" y="850816"/>
                  <a:pt x="383682" y="850816"/>
                </a:cubicBezTo>
                <a:lnTo>
                  <a:pt x="703101" y="849508"/>
                </a:lnTo>
                <a:cubicBezTo>
                  <a:pt x="703101" y="849508"/>
                  <a:pt x="703247" y="849508"/>
                  <a:pt x="703247" y="849508"/>
                </a:cubicBezTo>
                <a:cubicBezTo>
                  <a:pt x="711679" y="849508"/>
                  <a:pt x="719530" y="852707"/>
                  <a:pt x="725491" y="858667"/>
                </a:cubicBezTo>
                <a:cubicBezTo>
                  <a:pt x="731452" y="864628"/>
                  <a:pt x="734796" y="872479"/>
                  <a:pt x="734796" y="880912"/>
                </a:cubicBezTo>
                <a:lnTo>
                  <a:pt x="735378" y="1009436"/>
                </a:lnTo>
                <a:cubicBezTo>
                  <a:pt x="735378" y="1023829"/>
                  <a:pt x="747154" y="1035461"/>
                  <a:pt x="761548" y="1035461"/>
                </a:cubicBezTo>
                <a:cubicBezTo>
                  <a:pt x="761548" y="1035461"/>
                  <a:pt x="761548" y="1035461"/>
                  <a:pt x="761693" y="1035461"/>
                </a:cubicBezTo>
                <a:cubicBezTo>
                  <a:pt x="776087" y="1035461"/>
                  <a:pt x="787863" y="1023684"/>
                  <a:pt x="787718" y="1009145"/>
                </a:cubicBezTo>
                <a:lnTo>
                  <a:pt x="786700" y="881494"/>
                </a:lnTo>
                <a:close/>
                <a:moveTo>
                  <a:pt x="616886" y="113840"/>
                </a:moveTo>
                <a:cubicBezTo>
                  <a:pt x="628517" y="114276"/>
                  <a:pt x="638258" y="117329"/>
                  <a:pt x="637385" y="169233"/>
                </a:cubicBezTo>
                <a:lnTo>
                  <a:pt x="636804" y="203690"/>
                </a:lnTo>
                <a:cubicBezTo>
                  <a:pt x="633751" y="219101"/>
                  <a:pt x="633460" y="233495"/>
                  <a:pt x="633315" y="241927"/>
                </a:cubicBezTo>
                <a:lnTo>
                  <a:pt x="630407" y="438202"/>
                </a:lnTo>
                <a:cubicBezTo>
                  <a:pt x="630116" y="452596"/>
                  <a:pt x="641747" y="464518"/>
                  <a:pt x="656141" y="464809"/>
                </a:cubicBezTo>
                <a:cubicBezTo>
                  <a:pt x="656286" y="464809"/>
                  <a:pt x="656431" y="464809"/>
                  <a:pt x="656577" y="464809"/>
                </a:cubicBezTo>
                <a:cubicBezTo>
                  <a:pt x="670825" y="464809"/>
                  <a:pt x="682456" y="453323"/>
                  <a:pt x="682747" y="439075"/>
                </a:cubicBezTo>
                <a:lnTo>
                  <a:pt x="683619" y="378157"/>
                </a:lnTo>
                <a:cubicBezTo>
                  <a:pt x="685509" y="374667"/>
                  <a:pt x="686527" y="370596"/>
                  <a:pt x="686672" y="366380"/>
                </a:cubicBezTo>
                <a:lnTo>
                  <a:pt x="688999" y="209505"/>
                </a:lnTo>
                <a:cubicBezTo>
                  <a:pt x="693651" y="190460"/>
                  <a:pt x="702374" y="188860"/>
                  <a:pt x="710662" y="188133"/>
                </a:cubicBezTo>
                <a:cubicBezTo>
                  <a:pt x="719385" y="188424"/>
                  <a:pt x="732761" y="191041"/>
                  <a:pt x="731888" y="243527"/>
                </a:cubicBezTo>
                <a:lnTo>
                  <a:pt x="728981" y="439802"/>
                </a:lnTo>
                <a:cubicBezTo>
                  <a:pt x="728981" y="439947"/>
                  <a:pt x="728981" y="440093"/>
                  <a:pt x="728981" y="440238"/>
                </a:cubicBezTo>
                <a:cubicBezTo>
                  <a:pt x="728981" y="440383"/>
                  <a:pt x="728981" y="440529"/>
                  <a:pt x="728981" y="440674"/>
                </a:cubicBezTo>
                <a:cubicBezTo>
                  <a:pt x="730144" y="529361"/>
                  <a:pt x="687835" y="719239"/>
                  <a:pt x="687399" y="721130"/>
                </a:cubicBezTo>
                <a:cubicBezTo>
                  <a:pt x="687399" y="721275"/>
                  <a:pt x="687399" y="721275"/>
                  <a:pt x="687399" y="721420"/>
                </a:cubicBezTo>
                <a:cubicBezTo>
                  <a:pt x="687254" y="721857"/>
                  <a:pt x="687254" y="722438"/>
                  <a:pt x="687109" y="723020"/>
                </a:cubicBezTo>
                <a:cubicBezTo>
                  <a:pt x="687109" y="723456"/>
                  <a:pt x="686963" y="723747"/>
                  <a:pt x="686963" y="724183"/>
                </a:cubicBezTo>
                <a:cubicBezTo>
                  <a:pt x="686963" y="724619"/>
                  <a:pt x="686963" y="725055"/>
                  <a:pt x="686818" y="725346"/>
                </a:cubicBezTo>
                <a:cubicBezTo>
                  <a:pt x="686818" y="725927"/>
                  <a:pt x="686818" y="726363"/>
                  <a:pt x="686818" y="726800"/>
                </a:cubicBezTo>
                <a:cubicBezTo>
                  <a:pt x="686818" y="726945"/>
                  <a:pt x="686818" y="726945"/>
                  <a:pt x="686818" y="727090"/>
                </a:cubicBezTo>
                <a:lnTo>
                  <a:pt x="687690" y="798186"/>
                </a:lnTo>
                <a:lnTo>
                  <a:pt x="435876" y="799203"/>
                </a:lnTo>
                <a:lnTo>
                  <a:pt x="426862" y="688562"/>
                </a:lnTo>
                <a:cubicBezTo>
                  <a:pt x="426862" y="688272"/>
                  <a:pt x="426717" y="687981"/>
                  <a:pt x="426717" y="687690"/>
                </a:cubicBezTo>
                <a:cubicBezTo>
                  <a:pt x="426717" y="687108"/>
                  <a:pt x="426571" y="686672"/>
                  <a:pt x="426571" y="686091"/>
                </a:cubicBezTo>
                <a:cubicBezTo>
                  <a:pt x="426426" y="685654"/>
                  <a:pt x="426426" y="685219"/>
                  <a:pt x="426281" y="684782"/>
                </a:cubicBezTo>
                <a:cubicBezTo>
                  <a:pt x="426135" y="684346"/>
                  <a:pt x="426135" y="684055"/>
                  <a:pt x="425990" y="683619"/>
                </a:cubicBezTo>
                <a:cubicBezTo>
                  <a:pt x="425844" y="683183"/>
                  <a:pt x="425699" y="682601"/>
                  <a:pt x="425554" y="682165"/>
                </a:cubicBezTo>
                <a:cubicBezTo>
                  <a:pt x="425408" y="681875"/>
                  <a:pt x="425408" y="681584"/>
                  <a:pt x="425263" y="681293"/>
                </a:cubicBezTo>
                <a:cubicBezTo>
                  <a:pt x="425117" y="680711"/>
                  <a:pt x="424827" y="680275"/>
                  <a:pt x="424681" y="679839"/>
                </a:cubicBezTo>
                <a:cubicBezTo>
                  <a:pt x="424536" y="679548"/>
                  <a:pt x="424391" y="679257"/>
                  <a:pt x="424245" y="678967"/>
                </a:cubicBezTo>
                <a:cubicBezTo>
                  <a:pt x="423954" y="678531"/>
                  <a:pt x="423809" y="677949"/>
                  <a:pt x="423518" y="677513"/>
                </a:cubicBezTo>
                <a:cubicBezTo>
                  <a:pt x="423373" y="677222"/>
                  <a:pt x="423227" y="676931"/>
                  <a:pt x="423082" y="676640"/>
                </a:cubicBezTo>
                <a:cubicBezTo>
                  <a:pt x="422791" y="676204"/>
                  <a:pt x="422500" y="675768"/>
                  <a:pt x="422210" y="675332"/>
                </a:cubicBezTo>
                <a:cubicBezTo>
                  <a:pt x="422064" y="675041"/>
                  <a:pt x="421774" y="674750"/>
                  <a:pt x="421628" y="674460"/>
                </a:cubicBezTo>
                <a:cubicBezTo>
                  <a:pt x="421337" y="674023"/>
                  <a:pt x="421047" y="673733"/>
                  <a:pt x="420610" y="673296"/>
                </a:cubicBezTo>
                <a:cubicBezTo>
                  <a:pt x="420320" y="673006"/>
                  <a:pt x="420174" y="672715"/>
                  <a:pt x="419884" y="672569"/>
                </a:cubicBezTo>
                <a:cubicBezTo>
                  <a:pt x="419447" y="672134"/>
                  <a:pt x="419157" y="671842"/>
                  <a:pt x="418720" y="671407"/>
                </a:cubicBezTo>
                <a:cubicBezTo>
                  <a:pt x="418430" y="671261"/>
                  <a:pt x="418284" y="670970"/>
                  <a:pt x="417993" y="670825"/>
                </a:cubicBezTo>
                <a:cubicBezTo>
                  <a:pt x="417557" y="670389"/>
                  <a:pt x="416976" y="669953"/>
                  <a:pt x="416540" y="669662"/>
                </a:cubicBezTo>
                <a:cubicBezTo>
                  <a:pt x="416394" y="669516"/>
                  <a:pt x="416249" y="669371"/>
                  <a:pt x="416103" y="669226"/>
                </a:cubicBezTo>
                <a:cubicBezTo>
                  <a:pt x="415522" y="668790"/>
                  <a:pt x="414795" y="668353"/>
                  <a:pt x="414068" y="667917"/>
                </a:cubicBezTo>
                <a:cubicBezTo>
                  <a:pt x="414068" y="667917"/>
                  <a:pt x="413923" y="667917"/>
                  <a:pt x="413923" y="667772"/>
                </a:cubicBezTo>
                <a:lnTo>
                  <a:pt x="413923" y="667772"/>
                </a:lnTo>
                <a:cubicBezTo>
                  <a:pt x="413777" y="667626"/>
                  <a:pt x="413632" y="667626"/>
                  <a:pt x="413486" y="667481"/>
                </a:cubicBezTo>
                <a:lnTo>
                  <a:pt x="302264" y="602638"/>
                </a:lnTo>
                <a:cubicBezTo>
                  <a:pt x="298048" y="581556"/>
                  <a:pt x="289470" y="534450"/>
                  <a:pt x="287870" y="497085"/>
                </a:cubicBezTo>
                <a:lnTo>
                  <a:pt x="288016" y="476440"/>
                </a:lnTo>
                <a:cubicBezTo>
                  <a:pt x="288016" y="465826"/>
                  <a:pt x="295140" y="460447"/>
                  <a:pt x="298193" y="458702"/>
                </a:cubicBezTo>
                <a:cubicBezTo>
                  <a:pt x="303427" y="455649"/>
                  <a:pt x="309388" y="454922"/>
                  <a:pt x="314622" y="456667"/>
                </a:cubicBezTo>
                <a:lnTo>
                  <a:pt x="330615" y="538666"/>
                </a:lnTo>
                <a:cubicBezTo>
                  <a:pt x="333086" y="551170"/>
                  <a:pt x="343990" y="559893"/>
                  <a:pt x="356348" y="559893"/>
                </a:cubicBezTo>
                <a:cubicBezTo>
                  <a:pt x="357948" y="559893"/>
                  <a:pt x="359692" y="559748"/>
                  <a:pt x="361437" y="559457"/>
                </a:cubicBezTo>
                <a:cubicBezTo>
                  <a:pt x="375685" y="556694"/>
                  <a:pt x="384845" y="543028"/>
                  <a:pt x="382082" y="528780"/>
                </a:cubicBezTo>
                <a:lnTo>
                  <a:pt x="379320" y="514677"/>
                </a:lnTo>
                <a:cubicBezTo>
                  <a:pt x="380774" y="511624"/>
                  <a:pt x="381646" y="508135"/>
                  <a:pt x="381792" y="504500"/>
                </a:cubicBezTo>
                <a:lnTo>
                  <a:pt x="391242" y="261555"/>
                </a:lnTo>
                <a:cubicBezTo>
                  <a:pt x="391242" y="261410"/>
                  <a:pt x="391242" y="261118"/>
                  <a:pt x="391242" y="260973"/>
                </a:cubicBezTo>
                <a:cubicBezTo>
                  <a:pt x="391533" y="244399"/>
                  <a:pt x="395604" y="228406"/>
                  <a:pt x="402582" y="217357"/>
                </a:cubicBezTo>
                <a:cubicBezTo>
                  <a:pt x="407089" y="210087"/>
                  <a:pt x="412032" y="206598"/>
                  <a:pt x="414795" y="206307"/>
                </a:cubicBezTo>
                <a:cubicBezTo>
                  <a:pt x="427735" y="207325"/>
                  <a:pt x="436749" y="209360"/>
                  <a:pt x="437476" y="249487"/>
                </a:cubicBezTo>
                <a:lnTo>
                  <a:pt x="435731" y="366817"/>
                </a:lnTo>
                <a:cubicBezTo>
                  <a:pt x="435731" y="367834"/>
                  <a:pt x="435731" y="368852"/>
                  <a:pt x="435876" y="370015"/>
                </a:cubicBezTo>
                <a:lnTo>
                  <a:pt x="435586" y="392550"/>
                </a:lnTo>
                <a:cubicBezTo>
                  <a:pt x="435295" y="406944"/>
                  <a:pt x="446926" y="418866"/>
                  <a:pt x="461319" y="419157"/>
                </a:cubicBezTo>
                <a:cubicBezTo>
                  <a:pt x="461465" y="419157"/>
                  <a:pt x="461610" y="419157"/>
                  <a:pt x="461756" y="419157"/>
                </a:cubicBezTo>
                <a:cubicBezTo>
                  <a:pt x="476004" y="419157"/>
                  <a:pt x="487635" y="407671"/>
                  <a:pt x="487926" y="393422"/>
                </a:cubicBezTo>
                <a:lnTo>
                  <a:pt x="489961" y="262718"/>
                </a:lnTo>
                <a:cubicBezTo>
                  <a:pt x="489961" y="258066"/>
                  <a:pt x="490106" y="253413"/>
                  <a:pt x="489961" y="248760"/>
                </a:cubicBezTo>
                <a:lnTo>
                  <a:pt x="491124" y="171559"/>
                </a:lnTo>
                <a:cubicBezTo>
                  <a:pt x="491996" y="117765"/>
                  <a:pt x="507262" y="117183"/>
                  <a:pt x="516422" y="116893"/>
                </a:cubicBezTo>
                <a:cubicBezTo>
                  <a:pt x="522819" y="116602"/>
                  <a:pt x="527181" y="117620"/>
                  <a:pt x="529361" y="119800"/>
                </a:cubicBezTo>
                <a:cubicBezTo>
                  <a:pt x="537939" y="128233"/>
                  <a:pt x="537503" y="161382"/>
                  <a:pt x="537358" y="172286"/>
                </a:cubicBezTo>
                <a:lnTo>
                  <a:pt x="534450" y="368561"/>
                </a:lnTo>
                <a:cubicBezTo>
                  <a:pt x="534159" y="382955"/>
                  <a:pt x="545790" y="394876"/>
                  <a:pt x="560184" y="395167"/>
                </a:cubicBezTo>
                <a:cubicBezTo>
                  <a:pt x="560329" y="395167"/>
                  <a:pt x="560475" y="395167"/>
                  <a:pt x="560620" y="395167"/>
                </a:cubicBezTo>
                <a:cubicBezTo>
                  <a:pt x="572978" y="395167"/>
                  <a:pt x="583301" y="386589"/>
                  <a:pt x="586063" y="375104"/>
                </a:cubicBezTo>
                <a:cubicBezTo>
                  <a:pt x="587517" y="371905"/>
                  <a:pt x="588244" y="368561"/>
                  <a:pt x="588389" y="364926"/>
                </a:cubicBezTo>
                <a:lnTo>
                  <a:pt x="591297" y="168651"/>
                </a:lnTo>
                <a:cubicBezTo>
                  <a:pt x="591879" y="121109"/>
                  <a:pt x="597985" y="116456"/>
                  <a:pt x="616886" y="113840"/>
                </a:cubicBezTo>
                <a:close/>
                <a:moveTo>
                  <a:pt x="52340" y="52340"/>
                </a:moveTo>
                <a:lnTo>
                  <a:pt x="466408" y="52340"/>
                </a:lnTo>
                <a:cubicBezTo>
                  <a:pt x="482401" y="52340"/>
                  <a:pt x="497667" y="56847"/>
                  <a:pt x="510752" y="64843"/>
                </a:cubicBezTo>
                <a:cubicBezTo>
                  <a:pt x="484582" y="66879"/>
                  <a:pt x="464518" y="79818"/>
                  <a:pt x="452451" y="102499"/>
                </a:cubicBezTo>
                <a:cubicBezTo>
                  <a:pt x="444745" y="116893"/>
                  <a:pt x="440529" y="134921"/>
                  <a:pt x="439075" y="158474"/>
                </a:cubicBezTo>
                <a:cubicBezTo>
                  <a:pt x="432823" y="156438"/>
                  <a:pt x="425699" y="154984"/>
                  <a:pt x="417703" y="154258"/>
                </a:cubicBezTo>
                <a:cubicBezTo>
                  <a:pt x="417121" y="154258"/>
                  <a:pt x="416540" y="154258"/>
                  <a:pt x="415958" y="154112"/>
                </a:cubicBezTo>
                <a:cubicBezTo>
                  <a:pt x="393713" y="153822"/>
                  <a:pt x="372632" y="166761"/>
                  <a:pt x="358239" y="189733"/>
                </a:cubicBezTo>
                <a:cubicBezTo>
                  <a:pt x="346171" y="208924"/>
                  <a:pt x="339338" y="233931"/>
                  <a:pt x="338902" y="260101"/>
                </a:cubicBezTo>
                <a:lnTo>
                  <a:pt x="333086" y="407961"/>
                </a:lnTo>
                <a:cubicBezTo>
                  <a:pt x="313168" y="400692"/>
                  <a:pt x="290923" y="402582"/>
                  <a:pt x="271878" y="413777"/>
                </a:cubicBezTo>
                <a:cubicBezTo>
                  <a:pt x="249342" y="426862"/>
                  <a:pt x="235821" y="450415"/>
                  <a:pt x="235676" y="476440"/>
                </a:cubicBezTo>
                <a:lnTo>
                  <a:pt x="235530" y="497667"/>
                </a:lnTo>
                <a:cubicBezTo>
                  <a:pt x="235530" y="497812"/>
                  <a:pt x="235530" y="498103"/>
                  <a:pt x="235530" y="498248"/>
                </a:cubicBezTo>
                <a:cubicBezTo>
                  <a:pt x="235530" y="498394"/>
                  <a:pt x="235530" y="498684"/>
                  <a:pt x="235530" y="498830"/>
                </a:cubicBezTo>
                <a:cubicBezTo>
                  <a:pt x="237711" y="552915"/>
                  <a:pt x="252832" y="622119"/>
                  <a:pt x="253413" y="625027"/>
                </a:cubicBezTo>
                <a:cubicBezTo>
                  <a:pt x="255012" y="632152"/>
                  <a:pt x="259519" y="638403"/>
                  <a:pt x="265771" y="642038"/>
                </a:cubicBezTo>
                <a:lnTo>
                  <a:pt x="375831" y="706154"/>
                </a:lnTo>
                <a:lnTo>
                  <a:pt x="381210" y="772743"/>
                </a:lnTo>
                <a:lnTo>
                  <a:pt x="52340" y="772743"/>
                </a:lnTo>
                <a:lnTo>
                  <a:pt x="52340" y="52340"/>
                </a:lnTo>
                <a:close/>
                <a:moveTo>
                  <a:pt x="164871" y="863465"/>
                </a:moveTo>
                <a:lnTo>
                  <a:pt x="148151" y="852852"/>
                </a:lnTo>
                <a:cubicBezTo>
                  <a:pt x="139283" y="847182"/>
                  <a:pt x="128088" y="847472"/>
                  <a:pt x="119364" y="853288"/>
                </a:cubicBezTo>
                <a:lnTo>
                  <a:pt x="107297" y="861575"/>
                </a:lnTo>
                <a:lnTo>
                  <a:pt x="107297" y="825228"/>
                </a:lnTo>
                <a:lnTo>
                  <a:pt x="164871" y="825228"/>
                </a:lnTo>
                <a:lnTo>
                  <a:pt x="164871" y="863465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2D7DB323-9FA4-5058-73EC-549993945C8A}"/>
              </a:ext>
            </a:extLst>
          </p:cNvPr>
          <p:cNvSpPr/>
          <p:nvPr/>
        </p:nvSpPr>
        <p:spPr>
          <a:xfrm>
            <a:off x="537815" y="6836116"/>
            <a:ext cx="419100" cy="419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0172A9C1-9803-833C-CFA1-F5CDD013A8D3}"/>
              </a:ext>
            </a:extLst>
          </p:cNvPr>
          <p:cNvSpPr/>
          <p:nvPr/>
        </p:nvSpPr>
        <p:spPr>
          <a:xfrm>
            <a:off x="661634" y="6933397"/>
            <a:ext cx="167983" cy="211032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CuadroTexto 350">
            <a:extLst>
              <a:ext uri="{FF2B5EF4-FFF2-40B4-BE49-F238E27FC236}">
                <a16:creationId xmlns:a16="http://schemas.microsoft.com/office/drawing/2014/main" id="{421AB9AC-F4EC-8AC4-D26B-1D429F0085C3}"/>
              </a:ext>
            </a:extLst>
          </p:cNvPr>
          <p:cNvSpPr txBox="1"/>
          <p:nvPr/>
        </p:nvSpPr>
        <p:spPr>
          <a:xfrm>
            <a:off x="1080736" y="6746525"/>
            <a:ext cx="10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One</a:t>
            </a:r>
          </a:p>
        </p:txBody>
      </p:sp>
      <p:sp>
        <p:nvSpPr>
          <p:cNvPr id="77" name="TextBox 20">
            <a:extLst>
              <a:ext uri="{FF2B5EF4-FFF2-40B4-BE49-F238E27FC236}">
                <a16:creationId xmlns:a16="http://schemas.microsoft.com/office/drawing/2014/main" id="{5D93BBE5-B883-ED74-65AA-E0BF6951E0D9}"/>
              </a:ext>
            </a:extLst>
          </p:cNvPr>
          <p:cNvSpPr txBox="1"/>
          <p:nvPr/>
        </p:nvSpPr>
        <p:spPr>
          <a:xfrm>
            <a:off x="1080735" y="7054302"/>
            <a:ext cx="1085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Your Title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78" name="CuadroTexto 350">
            <a:extLst>
              <a:ext uri="{FF2B5EF4-FFF2-40B4-BE49-F238E27FC236}">
                <a16:creationId xmlns:a16="http://schemas.microsoft.com/office/drawing/2014/main" id="{0B6933C0-8AAC-3FAB-2A51-F99A92F3DD9A}"/>
              </a:ext>
            </a:extLst>
          </p:cNvPr>
          <p:cNvSpPr txBox="1"/>
          <p:nvPr/>
        </p:nvSpPr>
        <p:spPr>
          <a:xfrm>
            <a:off x="1080736" y="7391797"/>
            <a:ext cx="10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Two</a:t>
            </a:r>
          </a:p>
        </p:txBody>
      </p:sp>
      <p:sp>
        <p:nvSpPr>
          <p:cNvPr id="79" name="TextBox 20">
            <a:extLst>
              <a:ext uri="{FF2B5EF4-FFF2-40B4-BE49-F238E27FC236}">
                <a16:creationId xmlns:a16="http://schemas.microsoft.com/office/drawing/2014/main" id="{7490F8C8-BF9A-6115-87E7-0D90AE80471F}"/>
              </a:ext>
            </a:extLst>
          </p:cNvPr>
          <p:cNvSpPr txBox="1"/>
          <p:nvPr/>
        </p:nvSpPr>
        <p:spPr>
          <a:xfrm>
            <a:off x="1080735" y="7699574"/>
            <a:ext cx="1085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Your Title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80" name="CuadroTexto 350">
            <a:extLst>
              <a:ext uri="{FF2B5EF4-FFF2-40B4-BE49-F238E27FC236}">
                <a16:creationId xmlns:a16="http://schemas.microsoft.com/office/drawing/2014/main" id="{B187BC8D-4A16-AA11-DE92-3C7C795FA487}"/>
              </a:ext>
            </a:extLst>
          </p:cNvPr>
          <p:cNvSpPr txBox="1"/>
          <p:nvPr/>
        </p:nvSpPr>
        <p:spPr>
          <a:xfrm>
            <a:off x="1080736" y="8105010"/>
            <a:ext cx="10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Three</a:t>
            </a:r>
          </a:p>
        </p:txBody>
      </p:sp>
      <p:sp>
        <p:nvSpPr>
          <p:cNvPr id="81" name="TextBox 20">
            <a:extLst>
              <a:ext uri="{FF2B5EF4-FFF2-40B4-BE49-F238E27FC236}">
                <a16:creationId xmlns:a16="http://schemas.microsoft.com/office/drawing/2014/main" id="{4F7A7F67-1CB2-4266-0550-5EAB3F33C563}"/>
              </a:ext>
            </a:extLst>
          </p:cNvPr>
          <p:cNvSpPr txBox="1"/>
          <p:nvPr/>
        </p:nvSpPr>
        <p:spPr>
          <a:xfrm>
            <a:off x="1080735" y="8412787"/>
            <a:ext cx="1085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Your Title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82" name="CuadroTexto 350">
            <a:extLst>
              <a:ext uri="{FF2B5EF4-FFF2-40B4-BE49-F238E27FC236}">
                <a16:creationId xmlns:a16="http://schemas.microsoft.com/office/drawing/2014/main" id="{A03A90AA-A870-DB0B-FFF2-8263B75A2C13}"/>
              </a:ext>
            </a:extLst>
          </p:cNvPr>
          <p:cNvSpPr txBox="1"/>
          <p:nvPr/>
        </p:nvSpPr>
        <p:spPr>
          <a:xfrm>
            <a:off x="1080736" y="8826367"/>
            <a:ext cx="10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Four</a:t>
            </a:r>
          </a:p>
        </p:txBody>
      </p:sp>
      <p:sp>
        <p:nvSpPr>
          <p:cNvPr id="83" name="TextBox 20">
            <a:extLst>
              <a:ext uri="{FF2B5EF4-FFF2-40B4-BE49-F238E27FC236}">
                <a16:creationId xmlns:a16="http://schemas.microsoft.com/office/drawing/2014/main" id="{70AA233A-5A96-CE93-6C7A-5E59A2BC9648}"/>
              </a:ext>
            </a:extLst>
          </p:cNvPr>
          <p:cNvSpPr txBox="1"/>
          <p:nvPr/>
        </p:nvSpPr>
        <p:spPr>
          <a:xfrm>
            <a:off x="1080735" y="9134144"/>
            <a:ext cx="1085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Your Title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graphicFrame>
        <p:nvGraphicFramePr>
          <p:cNvPr id="84" name="Chart 83">
            <a:extLst>
              <a:ext uri="{FF2B5EF4-FFF2-40B4-BE49-F238E27FC236}">
                <a16:creationId xmlns:a16="http://schemas.microsoft.com/office/drawing/2014/main" id="{64A9D456-799F-4547-5D87-73E05DA2485F}"/>
              </a:ext>
            </a:extLst>
          </p:cNvPr>
          <p:cNvGraphicFramePr/>
          <p:nvPr/>
        </p:nvGraphicFramePr>
        <p:xfrm>
          <a:off x="2504660" y="6289911"/>
          <a:ext cx="1669774" cy="3121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7" name="Picture Placeholder 86" descr="A person working on the computer&#10;&#10;Description automatically generated with medium confidence">
            <a:extLst>
              <a:ext uri="{FF2B5EF4-FFF2-40B4-BE49-F238E27FC236}">
                <a16:creationId xmlns:a16="http://schemas.microsoft.com/office/drawing/2014/main" id="{069FCCA0-7BCD-4458-3D7A-B0E4885C597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5495" t="3301" r="5495" b="3301"/>
          <a:stretch/>
        </p:blipFill>
        <p:spPr>
          <a:xfrm>
            <a:off x="4371547" y="6122505"/>
            <a:ext cx="2197575" cy="3501556"/>
          </a:xfrm>
        </p:spPr>
      </p:pic>
      <p:sp>
        <p:nvSpPr>
          <p:cNvPr id="88" name="Freeform 87">
            <a:extLst>
              <a:ext uri="{FF2B5EF4-FFF2-40B4-BE49-F238E27FC236}">
                <a16:creationId xmlns:a16="http://schemas.microsoft.com/office/drawing/2014/main" id="{FE4F834B-F68C-B2DA-D74D-87D467F6A759}"/>
              </a:ext>
            </a:extLst>
          </p:cNvPr>
          <p:cNvSpPr/>
          <p:nvPr/>
        </p:nvSpPr>
        <p:spPr>
          <a:xfrm>
            <a:off x="2335942" y="1775462"/>
            <a:ext cx="687049" cy="392251"/>
          </a:xfrm>
          <a:custGeom>
            <a:avLst/>
            <a:gdLst>
              <a:gd name="connsiteX0" fmla="*/ 707702 w 1073439"/>
              <a:gd name="connsiteY0" fmla="*/ 0 h 612848"/>
              <a:gd name="connsiteX1" fmla="*/ 660010 w 1073439"/>
              <a:gd name="connsiteY1" fmla="*/ 19345 h 612848"/>
              <a:gd name="connsiteX2" fmla="*/ 658977 w 1073439"/>
              <a:gd name="connsiteY2" fmla="*/ 19641 h 612848"/>
              <a:gd name="connsiteX3" fmla="*/ 404422 w 1073439"/>
              <a:gd name="connsiteY3" fmla="*/ 85799 h 612848"/>
              <a:gd name="connsiteX4" fmla="*/ 404422 w 1073439"/>
              <a:gd name="connsiteY4" fmla="*/ 85799 h 612848"/>
              <a:gd name="connsiteX5" fmla="*/ 404422 w 1073439"/>
              <a:gd name="connsiteY5" fmla="*/ 85799 h 612848"/>
              <a:gd name="connsiteX6" fmla="*/ 86082 w 1073439"/>
              <a:gd name="connsiteY6" fmla="*/ 169678 h 612848"/>
              <a:gd name="connsiteX7" fmla="*/ 48283 w 1073439"/>
              <a:gd name="connsiteY7" fmla="*/ 151366 h 612848"/>
              <a:gd name="connsiteX8" fmla="*/ 0 w 1073439"/>
              <a:gd name="connsiteY8" fmla="*/ 199656 h 612848"/>
              <a:gd name="connsiteX9" fmla="*/ 0 w 1073439"/>
              <a:gd name="connsiteY9" fmla="*/ 293429 h 612848"/>
              <a:gd name="connsiteX10" fmla="*/ 48283 w 1073439"/>
              <a:gd name="connsiteY10" fmla="*/ 341719 h 612848"/>
              <a:gd name="connsiteX11" fmla="*/ 86082 w 1073439"/>
              <a:gd name="connsiteY11" fmla="*/ 323407 h 612848"/>
              <a:gd name="connsiteX12" fmla="*/ 190621 w 1073439"/>
              <a:gd name="connsiteY12" fmla="*/ 351022 h 612848"/>
              <a:gd name="connsiteX13" fmla="*/ 190621 w 1073439"/>
              <a:gd name="connsiteY13" fmla="*/ 544476 h 612848"/>
              <a:gd name="connsiteX14" fmla="*/ 259279 w 1073439"/>
              <a:gd name="connsiteY14" fmla="*/ 613144 h 612848"/>
              <a:gd name="connsiteX15" fmla="*/ 327938 w 1073439"/>
              <a:gd name="connsiteY15" fmla="*/ 544476 h 612848"/>
              <a:gd name="connsiteX16" fmla="*/ 327938 w 1073439"/>
              <a:gd name="connsiteY16" fmla="*/ 387350 h 612848"/>
              <a:gd name="connsiteX17" fmla="*/ 404275 w 1073439"/>
              <a:gd name="connsiteY17" fmla="*/ 407581 h 612848"/>
              <a:gd name="connsiteX18" fmla="*/ 404275 w 1073439"/>
              <a:gd name="connsiteY18" fmla="*/ 407581 h 612848"/>
              <a:gd name="connsiteX19" fmla="*/ 404275 w 1073439"/>
              <a:gd name="connsiteY19" fmla="*/ 407581 h 612848"/>
              <a:gd name="connsiteX20" fmla="*/ 658681 w 1073439"/>
              <a:gd name="connsiteY20" fmla="*/ 474478 h 612848"/>
              <a:gd name="connsiteX21" fmla="*/ 659715 w 1073439"/>
              <a:gd name="connsiteY21" fmla="*/ 474773 h 612848"/>
              <a:gd name="connsiteX22" fmla="*/ 707554 w 1073439"/>
              <a:gd name="connsiteY22" fmla="*/ 494266 h 612848"/>
              <a:gd name="connsiteX23" fmla="*/ 776213 w 1073439"/>
              <a:gd name="connsiteY23" fmla="*/ 425598 h 612848"/>
              <a:gd name="connsiteX24" fmla="*/ 776213 w 1073439"/>
              <a:gd name="connsiteY24" fmla="*/ 68669 h 612848"/>
              <a:gd name="connsiteX25" fmla="*/ 707702 w 1073439"/>
              <a:gd name="connsiteY25" fmla="*/ 0 h 612848"/>
              <a:gd name="connsiteX26" fmla="*/ 102471 w 1073439"/>
              <a:gd name="connsiteY26" fmla="*/ 220330 h 612848"/>
              <a:gd name="connsiteX27" fmla="*/ 384637 w 1073439"/>
              <a:gd name="connsiteY27" fmla="*/ 146050 h 612848"/>
              <a:gd name="connsiteX28" fmla="*/ 384637 w 1073439"/>
              <a:gd name="connsiteY28" fmla="*/ 347330 h 612848"/>
              <a:gd name="connsiteX29" fmla="*/ 102471 w 1073439"/>
              <a:gd name="connsiteY29" fmla="*/ 272607 h 612848"/>
              <a:gd name="connsiteX30" fmla="*/ 102471 w 1073439"/>
              <a:gd name="connsiteY30" fmla="*/ 220330 h 612848"/>
              <a:gd name="connsiteX31" fmla="*/ 274783 w 1073439"/>
              <a:gd name="connsiteY31" fmla="*/ 544476 h 612848"/>
              <a:gd name="connsiteX32" fmla="*/ 259279 w 1073439"/>
              <a:gd name="connsiteY32" fmla="*/ 559981 h 612848"/>
              <a:gd name="connsiteX33" fmla="*/ 243776 w 1073439"/>
              <a:gd name="connsiteY33" fmla="*/ 544476 h 612848"/>
              <a:gd name="connsiteX34" fmla="*/ 243776 w 1073439"/>
              <a:gd name="connsiteY34" fmla="*/ 365051 h 612848"/>
              <a:gd name="connsiteX35" fmla="*/ 274783 w 1073439"/>
              <a:gd name="connsiteY35" fmla="*/ 373173 h 612848"/>
              <a:gd name="connsiteX36" fmla="*/ 274783 w 1073439"/>
              <a:gd name="connsiteY36" fmla="*/ 544476 h 612848"/>
              <a:gd name="connsiteX37" fmla="*/ 437792 w 1073439"/>
              <a:gd name="connsiteY37" fmla="*/ 132021 h 612848"/>
              <a:gd name="connsiteX38" fmla="*/ 639043 w 1073439"/>
              <a:gd name="connsiteY38" fmla="*/ 79597 h 612848"/>
              <a:gd name="connsiteX39" fmla="*/ 639043 w 1073439"/>
              <a:gd name="connsiteY39" fmla="*/ 414079 h 612848"/>
              <a:gd name="connsiteX40" fmla="*/ 437792 w 1073439"/>
              <a:gd name="connsiteY40" fmla="*/ 361212 h 612848"/>
              <a:gd name="connsiteX41" fmla="*/ 437792 w 1073439"/>
              <a:gd name="connsiteY41" fmla="*/ 132021 h 612848"/>
              <a:gd name="connsiteX42" fmla="*/ 723206 w 1073439"/>
              <a:gd name="connsiteY42" fmla="*/ 425450 h 612848"/>
              <a:gd name="connsiteX43" fmla="*/ 707702 w 1073439"/>
              <a:gd name="connsiteY43" fmla="*/ 440956 h 612848"/>
              <a:gd name="connsiteX44" fmla="*/ 707702 w 1073439"/>
              <a:gd name="connsiteY44" fmla="*/ 440956 h 612848"/>
              <a:gd name="connsiteX45" fmla="*/ 692199 w 1073439"/>
              <a:gd name="connsiteY45" fmla="*/ 425450 h 612848"/>
              <a:gd name="connsiteX46" fmla="*/ 692199 w 1073439"/>
              <a:gd name="connsiteY46" fmla="*/ 68669 h 612848"/>
              <a:gd name="connsiteX47" fmla="*/ 707702 w 1073439"/>
              <a:gd name="connsiteY47" fmla="*/ 53163 h 612848"/>
              <a:gd name="connsiteX48" fmla="*/ 723206 w 1073439"/>
              <a:gd name="connsiteY48" fmla="*/ 68669 h 612848"/>
              <a:gd name="connsiteX49" fmla="*/ 723206 w 1073439"/>
              <a:gd name="connsiteY49" fmla="*/ 425450 h 612848"/>
              <a:gd name="connsiteX50" fmla="*/ 1073587 w 1073439"/>
              <a:gd name="connsiteY50" fmla="*/ 243220 h 612848"/>
              <a:gd name="connsiteX51" fmla="*/ 1008472 w 1073439"/>
              <a:gd name="connsiteY51" fmla="*/ 422201 h 612848"/>
              <a:gd name="connsiteX52" fmla="*/ 988096 w 1073439"/>
              <a:gd name="connsiteY52" fmla="*/ 431652 h 612848"/>
              <a:gd name="connsiteX53" fmla="*/ 970968 w 1073439"/>
              <a:gd name="connsiteY53" fmla="*/ 425450 h 612848"/>
              <a:gd name="connsiteX54" fmla="*/ 967719 w 1073439"/>
              <a:gd name="connsiteY54" fmla="*/ 387941 h 612848"/>
              <a:gd name="connsiteX55" fmla="*/ 1020432 w 1073439"/>
              <a:gd name="connsiteY55" fmla="*/ 243072 h 612848"/>
              <a:gd name="connsiteX56" fmla="*/ 970820 w 1073439"/>
              <a:gd name="connsiteY56" fmla="*/ 102043 h 612848"/>
              <a:gd name="connsiteX57" fmla="*/ 974807 w 1073439"/>
              <a:gd name="connsiteY57" fmla="*/ 64681 h 612848"/>
              <a:gd name="connsiteX58" fmla="*/ 1012163 w 1073439"/>
              <a:gd name="connsiteY58" fmla="*/ 68669 h 612848"/>
              <a:gd name="connsiteX59" fmla="*/ 1073587 w 1073439"/>
              <a:gd name="connsiteY59" fmla="*/ 243220 h 612848"/>
              <a:gd name="connsiteX60" fmla="*/ 973478 w 1073439"/>
              <a:gd name="connsiteY60" fmla="*/ 241152 h 612848"/>
              <a:gd name="connsiteX61" fmla="*/ 930068 w 1073439"/>
              <a:gd name="connsiteY61" fmla="*/ 360473 h 612848"/>
              <a:gd name="connsiteX62" fmla="*/ 909692 w 1073439"/>
              <a:gd name="connsiteY62" fmla="*/ 369924 h 612848"/>
              <a:gd name="connsiteX63" fmla="*/ 892564 w 1073439"/>
              <a:gd name="connsiteY63" fmla="*/ 363722 h 612848"/>
              <a:gd name="connsiteX64" fmla="*/ 889316 w 1073439"/>
              <a:gd name="connsiteY64" fmla="*/ 326213 h 612848"/>
              <a:gd name="connsiteX65" fmla="*/ 920323 w 1073439"/>
              <a:gd name="connsiteY65" fmla="*/ 241005 h 612848"/>
              <a:gd name="connsiteX66" fmla="*/ 891087 w 1073439"/>
              <a:gd name="connsiteY66" fmla="*/ 158012 h 612848"/>
              <a:gd name="connsiteX67" fmla="*/ 895074 w 1073439"/>
              <a:gd name="connsiteY67" fmla="*/ 120650 h 612848"/>
              <a:gd name="connsiteX68" fmla="*/ 932430 w 1073439"/>
              <a:gd name="connsiteY68" fmla="*/ 124637 h 612848"/>
              <a:gd name="connsiteX69" fmla="*/ 973478 w 1073439"/>
              <a:gd name="connsiteY69" fmla="*/ 241152 h 612848"/>
              <a:gd name="connsiteX70" fmla="*/ 842362 w 1073439"/>
              <a:gd name="connsiteY70" fmla="*/ 172631 h 612848"/>
              <a:gd name="connsiteX71" fmla="*/ 867611 w 1073439"/>
              <a:gd name="connsiteY71" fmla="*/ 244549 h 612848"/>
              <a:gd name="connsiteX72" fmla="*/ 840738 w 1073439"/>
              <a:gd name="connsiteY72" fmla="*/ 318386 h 612848"/>
              <a:gd name="connsiteX73" fmla="*/ 820362 w 1073439"/>
              <a:gd name="connsiteY73" fmla="*/ 327837 h 612848"/>
              <a:gd name="connsiteX74" fmla="*/ 803234 w 1073439"/>
              <a:gd name="connsiteY74" fmla="*/ 321635 h 612848"/>
              <a:gd name="connsiteX75" fmla="*/ 799985 w 1073439"/>
              <a:gd name="connsiteY75" fmla="*/ 284126 h 612848"/>
              <a:gd name="connsiteX76" fmla="*/ 814456 w 1073439"/>
              <a:gd name="connsiteY76" fmla="*/ 244549 h 612848"/>
              <a:gd name="connsiteX77" fmla="*/ 800871 w 1073439"/>
              <a:gd name="connsiteY77" fmla="*/ 206006 h 612848"/>
              <a:gd name="connsiteX78" fmla="*/ 804858 w 1073439"/>
              <a:gd name="connsiteY78" fmla="*/ 168644 h 612848"/>
              <a:gd name="connsiteX79" fmla="*/ 842362 w 1073439"/>
              <a:gd name="connsiteY79" fmla="*/ 172631 h 6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073439" h="612848">
                <a:moveTo>
                  <a:pt x="707702" y="0"/>
                </a:moveTo>
                <a:cubicBezTo>
                  <a:pt x="689098" y="0"/>
                  <a:pt x="672265" y="7384"/>
                  <a:pt x="660010" y="19345"/>
                </a:cubicBezTo>
                <a:cubicBezTo>
                  <a:pt x="659715" y="19345"/>
                  <a:pt x="659420" y="19493"/>
                  <a:pt x="658977" y="19641"/>
                </a:cubicBezTo>
                <a:lnTo>
                  <a:pt x="404422" y="85799"/>
                </a:lnTo>
                <a:cubicBezTo>
                  <a:pt x="404422" y="85799"/>
                  <a:pt x="404422" y="85799"/>
                  <a:pt x="404422" y="85799"/>
                </a:cubicBezTo>
                <a:cubicBezTo>
                  <a:pt x="404422" y="85799"/>
                  <a:pt x="404422" y="85799"/>
                  <a:pt x="404422" y="85799"/>
                </a:cubicBezTo>
                <a:lnTo>
                  <a:pt x="86082" y="169678"/>
                </a:lnTo>
                <a:cubicBezTo>
                  <a:pt x="77223" y="158602"/>
                  <a:pt x="63639" y="151366"/>
                  <a:pt x="48283" y="151366"/>
                </a:cubicBezTo>
                <a:cubicBezTo>
                  <a:pt x="21705" y="151366"/>
                  <a:pt x="0" y="173074"/>
                  <a:pt x="0" y="199656"/>
                </a:cubicBezTo>
                <a:lnTo>
                  <a:pt x="0" y="293429"/>
                </a:lnTo>
                <a:cubicBezTo>
                  <a:pt x="0" y="320010"/>
                  <a:pt x="21705" y="341719"/>
                  <a:pt x="48283" y="341719"/>
                </a:cubicBezTo>
                <a:cubicBezTo>
                  <a:pt x="63639" y="341719"/>
                  <a:pt x="77223" y="334630"/>
                  <a:pt x="86082" y="323407"/>
                </a:cubicBezTo>
                <a:lnTo>
                  <a:pt x="190621" y="351022"/>
                </a:lnTo>
                <a:lnTo>
                  <a:pt x="190621" y="544476"/>
                </a:lnTo>
                <a:cubicBezTo>
                  <a:pt x="190621" y="582280"/>
                  <a:pt x="221480" y="613144"/>
                  <a:pt x="259279" y="613144"/>
                </a:cubicBezTo>
                <a:cubicBezTo>
                  <a:pt x="297078" y="613144"/>
                  <a:pt x="327938" y="582280"/>
                  <a:pt x="327938" y="544476"/>
                </a:cubicBezTo>
                <a:lnTo>
                  <a:pt x="327938" y="387350"/>
                </a:lnTo>
                <a:lnTo>
                  <a:pt x="404275" y="407581"/>
                </a:lnTo>
                <a:cubicBezTo>
                  <a:pt x="404275" y="407581"/>
                  <a:pt x="404275" y="407581"/>
                  <a:pt x="404275" y="407581"/>
                </a:cubicBezTo>
                <a:cubicBezTo>
                  <a:pt x="404275" y="407581"/>
                  <a:pt x="404275" y="407581"/>
                  <a:pt x="404275" y="407581"/>
                </a:cubicBezTo>
                <a:lnTo>
                  <a:pt x="658681" y="474478"/>
                </a:lnTo>
                <a:cubicBezTo>
                  <a:pt x="658977" y="474626"/>
                  <a:pt x="659420" y="474626"/>
                  <a:pt x="659715" y="474773"/>
                </a:cubicBezTo>
                <a:cubicBezTo>
                  <a:pt x="672118" y="486735"/>
                  <a:pt x="688950" y="494266"/>
                  <a:pt x="707554" y="494266"/>
                </a:cubicBezTo>
                <a:cubicBezTo>
                  <a:pt x="745354" y="494266"/>
                  <a:pt x="776213" y="463402"/>
                  <a:pt x="776213" y="425598"/>
                </a:cubicBezTo>
                <a:lnTo>
                  <a:pt x="776213" y="68669"/>
                </a:lnTo>
                <a:cubicBezTo>
                  <a:pt x="776361" y="30716"/>
                  <a:pt x="745501" y="0"/>
                  <a:pt x="707702" y="0"/>
                </a:cubicBezTo>
                <a:close/>
                <a:moveTo>
                  <a:pt x="102471" y="220330"/>
                </a:moveTo>
                <a:lnTo>
                  <a:pt x="384637" y="146050"/>
                </a:lnTo>
                <a:lnTo>
                  <a:pt x="384637" y="347330"/>
                </a:lnTo>
                <a:lnTo>
                  <a:pt x="102471" y="272607"/>
                </a:lnTo>
                <a:lnTo>
                  <a:pt x="102471" y="220330"/>
                </a:lnTo>
                <a:close/>
                <a:moveTo>
                  <a:pt x="274783" y="544476"/>
                </a:moveTo>
                <a:cubicBezTo>
                  <a:pt x="274783" y="552893"/>
                  <a:pt x="267695" y="559981"/>
                  <a:pt x="259279" y="559981"/>
                </a:cubicBezTo>
                <a:cubicBezTo>
                  <a:pt x="250863" y="559981"/>
                  <a:pt x="243776" y="552893"/>
                  <a:pt x="243776" y="544476"/>
                </a:cubicBezTo>
                <a:lnTo>
                  <a:pt x="243776" y="365051"/>
                </a:lnTo>
                <a:lnTo>
                  <a:pt x="274783" y="373173"/>
                </a:lnTo>
                <a:lnTo>
                  <a:pt x="274783" y="544476"/>
                </a:lnTo>
                <a:close/>
                <a:moveTo>
                  <a:pt x="437792" y="132021"/>
                </a:moveTo>
                <a:lnTo>
                  <a:pt x="639043" y="79597"/>
                </a:lnTo>
                <a:lnTo>
                  <a:pt x="639043" y="414079"/>
                </a:lnTo>
                <a:lnTo>
                  <a:pt x="437792" y="361212"/>
                </a:lnTo>
                <a:lnTo>
                  <a:pt x="437792" y="132021"/>
                </a:lnTo>
                <a:close/>
                <a:moveTo>
                  <a:pt x="723206" y="425450"/>
                </a:moveTo>
                <a:cubicBezTo>
                  <a:pt x="723206" y="433867"/>
                  <a:pt x="716118" y="440956"/>
                  <a:pt x="707702" y="440956"/>
                </a:cubicBezTo>
                <a:lnTo>
                  <a:pt x="707702" y="440956"/>
                </a:lnTo>
                <a:cubicBezTo>
                  <a:pt x="699286" y="440956"/>
                  <a:pt x="692199" y="433867"/>
                  <a:pt x="692199" y="425450"/>
                </a:cubicBezTo>
                <a:lnTo>
                  <a:pt x="692199" y="68669"/>
                </a:lnTo>
                <a:cubicBezTo>
                  <a:pt x="692199" y="60251"/>
                  <a:pt x="699286" y="53163"/>
                  <a:pt x="707702" y="53163"/>
                </a:cubicBezTo>
                <a:cubicBezTo>
                  <a:pt x="716118" y="53163"/>
                  <a:pt x="723206" y="60251"/>
                  <a:pt x="723206" y="68669"/>
                </a:cubicBezTo>
                <a:lnTo>
                  <a:pt x="723206" y="425450"/>
                </a:lnTo>
                <a:close/>
                <a:moveTo>
                  <a:pt x="1073587" y="243220"/>
                </a:moveTo>
                <a:cubicBezTo>
                  <a:pt x="1073587" y="308640"/>
                  <a:pt x="1050405" y="372287"/>
                  <a:pt x="1008472" y="422201"/>
                </a:cubicBezTo>
                <a:cubicBezTo>
                  <a:pt x="1003156" y="428404"/>
                  <a:pt x="995626" y="431652"/>
                  <a:pt x="988096" y="431652"/>
                </a:cubicBezTo>
                <a:cubicBezTo>
                  <a:pt x="982042" y="431652"/>
                  <a:pt x="975988" y="429585"/>
                  <a:pt x="970968" y="425450"/>
                </a:cubicBezTo>
                <a:cubicBezTo>
                  <a:pt x="959746" y="415999"/>
                  <a:pt x="958270" y="399312"/>
                  <a:pt x="967719" y="387941"/>
                </a:cubicBezTo>
                <a:cubicBezTo>
                  <a:pt x="1001680" y="347478"/>
                  <a:pt x="1020432" y="296087"/>
                  <a:pt x="1020432" y="243072"/>
                </a:cubicBezTo>
                <a:cubicBezTo>
                  <a:pt x="1020432" y="191091"/>
                  <a:pt x="1003304" y="142358"/>
                  <a:pt x="970820" y="102043"/>
                </a:cubicBezTo>
                <a:cubicBezTo>
                  <a:pt x="961666" y="90672"/>
                  <a:pt x="963438" y="73837"/>
                  <a:pt x="974807" y="64681"/>
                </a:cubicBezTo>
                <a:cubicBezTo>
                  <a:pt x="986176" y="55526"/>
                  <a:pt x="1003009" y="57298"/>
                  <a:pt x="1012163" y="68669"/>
                </a:cubicBezTo>
                <a:cubicBezTo>
                  <a:pt x="1051734" y="117992"/>
                  <a:pt x="1073587" y="179867"/>
                  <a:pt x="1073587" y="243220"/>
                </a:cubicBezTo>
                <a:close/>
                <a:moveTo>
                  <a:pt x="973478" y="241152"/>
                </a:moveTo>
                <a:cubicBezTo>
                  <a:pt x="973478" y="284716"/>
                  <a:pt x="958122" y="327099"/>
                  <a:pt x="930068" y="360473"/>
                </a:cubicBezTo>
                <a:cubicBezTo>
                  <a:pt x="924753" y="366676"/>
                  <a:pt x="917222" y="369924"/>
                  <a:pt x="909692" y="369924"/>
                </a:cubicBezTo>
                <a:cubicBezTo>
                  <a:pt x="903638" y="369924"/>
                  <a:pt x="897584" y="367857"/>
                  <a:pt x="892564" y="363722"/>
                </a:cubicBezTo>
                <a:cubicBezTo>
                  <a:pt x="881342" y="354271"/>
                  <a:pt x="879866" y="337584"/>
                  <a:pt x="889316" y="326213"/>
                </a:cubicBezTo>
                <a:cubicBezTo>
                  <a:pt x="909249" y="302437"/>
                  <a:pt x="920323" y="272164"/>
                  <a:pt x="920323" y="241005"/>
                </a:cubicBezTo>
                <a:cubicBezTo>
                  <a:pt x="920323" y="210436"/>
                  <a:pt x="910282" y="181787"/>
                  <a:pt x="891087" y="158012"/>
                </a:cubicBezTo>
                <a:cubicBezTo>
                  <a:pt x="881933" y="146641"/>
                  <a:pt x="883705" y="129806"/>
                  <a:pt x="895074" y="120650"/>
                </a:cubicBezTo>
                <a:cubicBezTo>
                  <a:pt x="906443" y="111494"/>
                  <a:pt x="923276" y="113266"/>
                  <a:pt x="932430" y="124637"/>
                </a:cubicBezTo>
                <a:cubicBezTo>
                  <a:pt x="958860" y="157716"/>
                  <a:pt x="973478" y="198917"/>
                  <a:pt x="973478" y="241152"/>
                </a:cubicBezTo>
                <a:close/>
                <a:moveTo>
                  <a:pt x="842362" y="172631"/>
                </a:moveTo>
                <a:cubicBezTo>
                  <a:pt x="858752" y="192863"/>
                  <a:pt x="867611" y="218410"/>
                  <a:pt x="867611" y="244549"/>
                </a:cubicBezTo>
                <a:cubicBezTo>
                  <a:pt x="867611" y="271573"/>
                  <a:pt x="858013" y="297712"/>
                  <a:pt x="840738" y="318386"/>
                </a:cubicBezTo>
                <a:cubicBezTo>
                  <a:pt x="835422" y="324588"/>
                  <a:pt x="827892" y="327837"/>
                  <a:pt x="820362" y="327837"/>
                </a:cubicBezTo>
                <a:cubicBezTo>
                  <a:pt x="814308" y="327837"/>
                  <a:pt x="808254" y="325770"/>
                  <a:pt x="803234" y="321635"/>
                </a:cubicBezTo>
                <a:cubicBezTo>
                  <a:pt x="792012" y="312184"/>
                  <a:pt x="790535" y="295497"/>
                  <a:pt x="799985" y="284126"/>
                </a:cubicBezTo>
                <a:cubicBezTo>
                  <a:pt x="809288" y="273050"/>
                  <a:pt x="814456" y="259021"/>
                  <a:pt x="814456" y="244549"/>
                </a:cubicBezTo>
                <a:cubicBezTo>
                  <a:pt x="814456" y="230372"/>
                  <a:pt x="809730" y="216934"/>
                  <a:pt x="800871" y="206006"/>
                </a:cubicBezTo>
                <a:cubicBezTo>
                  <a:pt x="791717" y="194635"/>
                  <a:pt x="793489" y="177800"/>
                  <a:pt x="804858" y="168644"/>
                </a:cubicBezTo>
                <a:cubicBezTo>
                  <a:pt x="816523" y="159341"/>
                  <a:pt x="833207" y="161260"/>
                  <a:pt x="842362" y="172631"/>
                </a:cubicBezTo>
                <a:close/>
              </a:path>
            </a:pathLst>
          </a:custGeom>
          <a:solidFill>
            <a:schemeClr val="bg1"/>
          </a:solidFill>
          <a:ln w="1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612B73EC-DCB7-0AFB-EE2D-B06207FB4BD9}"/>
              </a:ext>
            </a:extLst>
          </p:cNvPr>
          <p:cNvSpPr/>
          <p:nvPr/>
        </p:nvSpPr>
        <p:spPr>
          <a:xfrm>
            <a:off x="4020100" y="1748735"/>
            <a:ext cx="454918" cy="458215"/>
          </a:xfrm>
          <a:custGeom>
            <a:avLst/>
            <a:gdLst>
              <a:gd name="connsiteX0" fmla="*/ 784592 w 1003184"/>
              <a:gd name="connsiteY0" fmla="*/ 261700 h 1010453"/>
              <a:gd name="connsiteX1" fmla="*/ 915442 w 1003184"/>
              <a:gd name="connsiteY1" fmla="*/ 130850 h 1010453"/>
              <a:gd name="connsiteX2" fmla="*/ 784592 w 1003184"/>
              <a:gd name="connsiteY2" fmla="*/ 0 h 1010453"/>
              <a:gd name="connsiteX3" fmla="*/ 653742 w 1003184"/>
              <a:gd name="connsiteY3" fmla="*/ 130850 h 1010453"/>
              <a:gd name="connsiteX4" fmla="*/ 784592 w 1003184"/>
              <a:gd name="connsiteY4" fmla="*/ 261700 h 1010453"/>
              <a:gd name="connsiteX5" fmla="*/ 784592 w 1003184"/>
              <a:gd name="connsiteY5" fmla="*/ 52195 h 1010453"/>
              <a:gd name="connsiteX6" fmla="*/ 863102 w 1003184"/>
              <a:gd name="connsiteY6" fmla="*/ 130705 h 1010453"/>
              <a:gd name="connsiteX7" fmla="*/ 784592 w 1003184"/>
              <a:gd name="connsiteY7" fmla="*/ 209215 h 1010453"/>
              <a:gd name="connsiteX8" fmla="*/ 706082 w 1003184"/>
              <a:gd name="connsiteY8" fmla="*/ 130705 h 1010453"/>
              <a:gd name="connsiteX9" fmla="*/ 784592 w 1003184"/>
              <a:gd name="connsiteY9" fmla="*/ 52195 h 1010453"/>
              <a:gd name="connsiteX10" fmla="*/ 1003402 w 1003184"/>
              <a:gd name="connsiteY10" fmla="*/ 410288 h 1010453"/>
              <a:gd name="connsiteX11" fmla="*/ 962548 w 1003184"/>
              <a:gd name="connsiteY11" fmla="*/ 331632 h 1010453"/>
              <a:gd name="connsiteX12" fmla="*/ 842748 w 1003184"/>
              <a:gd name="connsiteY12" fmla="*/ 282491 h 1010453"/>
              <a:gd name="connsiteX13" fmla="*/ 839549 w 1003184"/>
              <a:gd name="connsiteY13" fmla="*/ 281909 h 1010453"/>
              <a:gd name="connsiteX14" fmla="*/ 784592 w 1003184"/>
              <a:gd name="connsiteY14" fmla="*/ 277257 h 1010453"/>
              <a:gd name="connsiteX15" fmla="*/ 784592 w 1003184"/>
              <a:gd name="connsiteY15" fmla="*/ 277257 h 1010453"/>
              <a:gd name="connsiteX16" fmla="*/ 784592 w 1003184"/>
              <a:gd name="connsiteY16" fmla="*/ 277257 h 1010453"/>
              <a:gd name="connsiteX17" fmla="*/ 729780 w 1003184"/>
              <a:gd name="connsiteY17" fmla="*/ 281909 h 1010453"/>
              <a:gd name="connsiteX18" fmla="*/ 726436 w 1003184"/>
              <a:gd name="connsiteY18" fmla="*/ 282491 h 1010453"/>
              <a:gd name="connsiteX19" fmla="*/ 607799 w 1003184"/>
              <a:gd name="connsiteY19" fmla="*/ 330905 h 1010453"/>
              <a:gd name="connsiteX20" fmla="*/ 565927 w 1003184"/>
              <a:gd name="connsiteY20" fmla="*/ 410869 h 1010453"/>
              <a:gd name="connsiteX21" fmla="*/ 565927 w 1003184"/>
              <a:gd name="connsiteY21" fmla="*/ 659194 h 1010453"/>
              <a:gd name="connsiteX22" fmla="*/ 592097 w 1003184"/>
              <a:gd name="connsiteY22" fmla="*/ 685364 h 1010453"/>
              <a:gd name="connsiteX23" fmla="*/ 634696 w 1003184"/>
              <a:gd name="connsiteY23" fmla="*/ 685364 h 1010453"/>
              <a:gd name="connsiteX24" fmla="*/ 634696 w 1003184"/>
              <a:gd name="connsiteY24" fmla="*/ 984574 h 1010453"/>
              <a:gd name="connsiteX25" fmla="*/ 660866 w 1003184"/>
              <a:gd name="connsiteY25" fmla="*/ 1010744 h 1010453"/>
              <a:gd name="connsiteX26" fmla="*/ 906137 w 1003184"/>
              <a:gd name="connsiteY26" fmla="*/ 1010744 h 1010453"/>
              <a:gd name="connsiteX27" fmla="*/ 932307 w 1003184"/>
              <a:gd name="connsiteY27" fmla="*/ 984574 h 1010453"/>
              <a:gd name="connsiteX28" fmla="*/ 932307 w 1003184"/>
              <a:gd name="connsiteY28" fmla="*/ 685218 h 1010453"/>
              <a:gd name="connsiteX29" fmla="*/ 977523 w 1003184"/>
              <a:gd name="connsiteY29" fmla="*/ 685218 h 1010453"/>
              <a:gd name="connsiteX30" fmla="*/ 1003693 w 1003184"/>
              <a:gd name="connsiteY30" fmla="*/ 659048 h 1010453"/>
              <a:gd name="connsiteX31" fmla="*/ 1003402 w 1003184"/>
              <a:gd name="connsiteY31" fmla="*/ 410288 h 1010453"/>
              <a:gd name="connsiteX32" fmla="*/ 906282 w 1003184"/>
              <a:gd name="connsiteY32" fmla="*/ 632878 h 1010453"/>
              <a:gd name="connsiteX33" fmla="*/ 880112 w 1003184"/>
              <a:gd name="connsiteY33" fmla="*/ 659048 h 1010453"/>
              <a:gd name="connsiteX34" fmla="*/ 880112 w 1003184"/>
              <a:gd name="connsiteY34" fmla="*/ 958404 h 1010453"/>
              <a:gd name="connsiteX35" fmla="*/ 687181 w 1003184"/>
              <a:gd name="connsiteY35" fmla="*/ 958404 h 1010453"/>
              <a:gd name="connsiteX36" fmla="*/ 687181 w 1003184"/>
              <a:gd name="connsiteY36" fmla="*/ 659048 h 1010453"/>
              <a:gd name="connsiteX37" fmla="*/ 661011 w 1003184"/>
              <a:gd name="connsiteY37" fmla="*/ 632878 h 1010453"/>
              <a:gd name="connsiteX38" fmla="*/ 618267 w 1003184"/>
              <a:gd name="connsiteY38" fmla="*/ 632878 h 1010453"/>
              <a:gd name="connsiteX39" fmla="*/ 618267 w 1003184"/>
              <a:gd name="connsiteY39" fmla="*/ 410724 h 1010453"/>
              <a:gd name="connsiteX40" fmla="*/ 637604 w 1003184"/>
              <a:gd name="connsiteY40" fmla="*/ 373650 h 1010453"/>
              <a:gd name="connsiteX41" fmla="*/ 729780 w 1003184"/>
              <a:gd name="connsiteY41" fmla="*/ 334976 h 1010453"/>
              <a:gd name="connsiteX42" fmla="*/ 758277 w 1003184"/>
              <a:gd name="connsiteY42" fmla="*/ 346317 h 1010453"/>
              <a:gd name="connsiteX43" fmla="*/ 758422 w 1003184"/>
              <a:gd name="connsiteY43" fmla="*/ 549425 h 1010453"/>
              <a:gd name="connsiteX44" fmla="*/ 784592 w 1003184"/>
              <a:gd name="connsiteY44" fmla="*/ 575595 h 1010453"/>
              <a:gd name="connsiteX45" fmla="*/ 784592 w 1003184"/>
              <a:gd name="connsiteY45" fmla="*/ 575595 h 1010453"/>
              <a:gd name="connsiteX46" fmla="*/ 810762 w 1003184"/>
              <a:gd name="connsiteY46" fmla="*/ 549425 h 1010453"/>
              <a:gd name="connsiteX47" fmla="*/ 810617 w 1003184"/>
              <a:gd name="connsiteY47" fmla="*/ 346317 h 1010453"/>
              <a:gd name="connsiteX48" fmla="*/ 839113 w 1003184"/>
              <a:gd name="connsiteY48" fmla="*/ 334976 h 1010453"/>
              <a:gd name="connsiteX49" fmla="*/ 932307 w 1003184"/>
              <a:gd name="connsiteY49" fmla="*/ 374377 h 1010453"/>
              <a:gd name="connsiteX50" fmla="*/ 951062 w 1003184"/>
              <a:gd name="connsiteY50" fmla="*/ 410578 h 1010453"/>
              <a:gd name="connsiteX51" fmla="*/ 951353 w 1003184"/>
              <a:gd name="connsiteY51" fmla="*/ 632878 h 1010453"/>
              <a:gd name="connsiteX52" fmla="*/ 906282 w 1003184"/>
              <a:gd name="connsiteY52" fmla="*/ 632878 h 1010453"/>
              <a:gd name="connsiteX53" fmla="*/ 237638 w 1003184"/>
              <a:gd name="connsiteY53" fmla="*/ 680857 h 1010453"/>
              <a:gd name="connsiteX54" fmla="*/ 237638 w 1003184"/>
              <a:gd name="connsiteY54" fmla="*/ 717931 h 1010453"/>
              <a:gd name="connsiteX55" fmla="*/ 219174 w 1003184"/>
              <a:gd name="connsiteY55" fmla="*/ 725637 h 1010453"/>
              <a:gd name="connsiteX56" fmla="*/ 200710 w 1003184"/>
              <a:gd name="connsiteY56" fmla="*/ 717931 h 1010453"/>
              <a:gd name="connsiteX57" fmla="*/ 148806 w 1003184"/>
              <a:gd name="connsiteY57" fmla="*/ 666027 h 1010453"/>
              <a:gd name="connsiteX58" fmla="*/ 148806 w 1003184"/>
              <a:gd name="connsiteY58" fmla="*/ 984720 h 1010453"/>
              <a:gd name="connsiteX59" fmla="*/ 122636 w 1003184"/>
              <a:gd name="connsiteY59" fmla="*/ 1010890 h 1010453"/>
              <a:gd name="connsiteX60" fmla="*/ 96466 w 1003184"/>
              <a:gd name="connsiteY60" fmla="*/ 984720 h 1010453"/>
              <a:gd name="connsiteX61" fmla="*/ 96466 w 1003184"/>
              <a:gd name="connsiteY61" fmla="*/ 666027 h 1010453"/>
              <a:gd name="connsiteX62" fmla="*/ 44562 w 1003184"/>
              <a:gd name="connsiteY62" fmla="*/ 717931 h 1010453"/>
              <a:gd name="connsiteX63" fmla="*/ 26097 w 1003184"/>
              <a:gd name="connsiteY63" fmla="*/ 725637 h 1010453"/>
              <a:gd name="connsiteX64" fmla="*/ 7633 w 1003184"/>
              <a:gd name="connsiteY64" fmla="*/ 717931 h 1010453"/>
              <a:gd name="connsiteX65" fmla="*/ 7633 w 1003184"/>
              <a:gd name="connsiteY65" fmla="*/ 680857 h 1010453"/>
              <a:gd name="connsiteX66" fmla="*/ 104317 w 1003184"/>
              <a:gd name="connsiteY66" fmla="*/ 584173 h 1010453"/>
              <a:gd name="connsiteX67" fmla="*/ 106207 w 1003184"/>
              <a:gd name="connsiteY67" fmla="*/ 582428 h 1010453"/>
              <a:gd name="connsiteX68" fmla="*/ 107079 w 1003184"/>
              <a:gd name="connsiteY68" fmla="*/ 581701 h 1010453"/>
              <a:gd name="connsiteX69" fmla="*/ 108242 w 1003184"/>
              <a:gd name="connsiteY69" fmla="*/ 580829 h 1010453"/>
              <a:gd name="connsiteX70" fmla="*/ 109405 w 1003184"/>
              <a:gd name="connsiteY70" fmla="*/ 580102 h 1010453"/>
              <a:gd name="connsiteX71" fmla="*/ 110423 w 1003184"/>
              <a:gd name="connsiteY71" fmla="*/ 579521 h 1010453"/>
              <a:gd name="connsiteX72" fmla="*/ 111586 w 1003184"/>
              <a:gd name="connsiteY72" fmla="*/ 578939 h 1010453"/>
              <a:gd name="connsiteX73" fmla="*/ 112749 w 1003184"/>
              <a:gd name="connsiteY73" fmla="*/ 578357 h 1010453"/>
              <a:gd name="connsiteX74" fmla="*/ 113912 w 1003184"/>
              <a:gd name="connsiteY74" fmla="*/ 577921 h 1010453"/>
              <a:gd name="connsiteX75" fmla="*/ 115221 w 1003184"/>
              <a:gd name="connsiteY75" fmla="*/ 577485 h 1010453"/>
              <a:gd name="connsiteX76" fmla="*/ 116384 w 1003184"/>
              <a:gd name="connsiteY76" fmla="*/ 577194 h 1010453"/>
              <a:gd name="connsiteX77" fmla="*/ 117692 w 1003184"/>
              <a:gd name="connsiteY77" fmla="*/ 576904 h 1010453"/>
              <a:gd name="connsiteX78" fmla="*/ 119001 w 1003184"/>
              <a:gd name="connsiteY78" fmla="*/ 576758 h 1010453"/>
              <a:gd name="connsiteX79" fmla="*/ 120164 w 1003184"/>
              <a:gd name="connsiteY79" fmla="*/ 576613 h 1010453"/>
              <a:gd name="connsiteX80" fmla="*/ 122636 w 1003184"/>
              <a:gd name="connsiteY80" fmla="*/ 576467 h 1010453"/>
              <a:gd name="connsiteX81" fmla="*/ 122636 w 1003184"/>
              <a:gd name="connsiteY81" fmla="*/ 576467 h 1010453"/>
              <a:gd name="connsiteX82" fmla="*/ 122636 w 1003184"/>
              <a:gd name="connsiteY82" fmla="*/ 576467 h 1010453"/>
              <a:gd name="connsiteX83" fmla="*/ 125107 w 1003184"/>
              <a:gd name="connsiteY83" fmla="*/ 576613 h 1010453"/>
              <a:gd name="connsiteX84" fmla="*/ 126270 w 1003184"/>
              <a:gd name="connsiteY84" fmla="*/ 576758 h 1010453"/>
              <a:gd name="connsiteX85" fmla="*/ 127579 w 1003184"/>
              <a:gd name="connsiteY85" fmla="*/ 576904 h 1010453"/>
              <a:gd name="connsiteX86" fmla="*/ 128887 w 1003184"/>
              <a:gd name="connsiteY86" fmla="*/ 577194 h 1010453"/>
              <a:gd name="connsiteX87" fmla="*/ 130050 w 1003184"/>
              <a:gd name="connsiteY87" fmla="*/ 577485 h 1010453"/>
              <a:gd name="connsiteX88" fmla="*/ 131359 w 1003184"/>
              <a:gd name="connsiteY88" fmla="*/ 577921 h 1010453"/>
              <a:gd name="connsiteX89" fmla="*/ 132522 w 1003184"/>
              <a:gd name="connsiteY89" fmla="*/ 578357 h 1010453"/>
              <a:gd name="connsiteX90" fmla="*/ 133685 w 1003184"/>
              <a:gd name="connsiteY90" fmla="*/ 578939 h 1010453"/>
              <a:gd name="connsiteX91" fmla="*/ 134848 w 1003184"/>
              <a:gd name="connsiteY91" fmla="*/ 579521 h 1010453"/>
              <a:gd name="connsiteX92" fmla="*/ 135866 w 1003184"/>
              <a:gd name="connsiteY92" fmla="*/ 580102 h 1010453"/>
              <a:gd name="connsiteX93" fmla="*/ 137029 w 1003184"/>
              <a:gd name="connsiteY93" fmla="*/ 580829 h 1010453"/>
              <a:gd name="connsiteX94" fmla="*/ 138192 w 1003184"/>
              <a:gd name="connsiteY94" fmla="*/ 581701 h 1010453"/>
              <a:gd name="connsiteX95" fmla="*/ 139065 w 1003184"/>
              <a:gd name="connsiteY95" fmla="*/ 582428 h 1010453"/>
              <a:gd name="connsiteX96" fmla="*/ 140955 w 1003184"/>
              <a:gd name="connsiteY96" fmla="*/ 584173 h 1010453"/>
              <a:gd name="connsiteX97" fmla="*/ 140955 w 1003184"/>
              <a:gd name="connsiteY97" fmla="*/ 584173 h 1010453"/>
              <a:gd name="connsiteX98" fmla="*/ 237638 w 1003184"/>
              <a:gd name="connsiteY98" fmla="*/ 680857 h 1010453"/>
              <a:gd name="connsiteX99" fmla="*/ 489307 w 1003184"/>
              <a:gd name="connsiteY99" fmla="*/ 414068 h 1010453"/>
              <a:gd name="connsiteX100" fmla="*/ 489307 w 1003184"/>
              <a:gd name="connsiteY100" fmla="*/ 451142 h 1010453"/>
              <a:gd name="connsiteX101" fmla="*/ 470842 w 1003184"/>
              <a:gd name="connsiteY101" fmla="*/ 458848 h 1010453"/>
              <a:gd name="connsiteX102" fmla="*/ 452378 w 1003184"/>
              <a:gd name="connsiteY102" fmla="*/ 451142 h 1010453"/>
              <a:gd name="connsiteX103" fmla="*/ 400474 w 1003184"/>
              <a:gd name="connsiteY103" fmla="*/ 399238 h 1010453"/>
              <a:gd name="connsiteX104" fmla="*/ 400474 w 1003184"/>
              <a:gd name="connsiteY104" fmla="*/ 984720 h 1010453"/>
              <a:gd name="connsiteX105" fmla="*/ 374304 w 1003184"/>
              <a:gd name="connsiteY105" fmla="*/ 1010890 h 1010453"/>
              <a:gd name="connsiteX106" fmla="*/ 348134 w 1003184"/>
              <a:gd name="connsiteY106" fmla="*/ 984720 h 1010453"/>
              <a:gd name="connsiteX107" fmla="*/ 348134 w 1003184"/>
              <a:gd name="connsiteY107" fmla="*/ 399238 h 1010453"/>
              <a:gd name="connsiteX108" fmla="*/ 296230 w 1003184"/>
              <a:gd name="connsiteY108" fmla="*/ 451142 h 1010453"/>
              <a:gd name="connsiteX109" fmla="*/ 277766 w 1003184"/>
              <a:gd name="connsiteY109" fmla="*/ 458848 h 1010453"/>
              <a:gd name="connsiteX110" fmla="*/ 259301 w 1003184"/>
              <a:gd name="connsiteY110" fmla="*/ 451142 h 1010453"/>
              <a:gd name="connsiteX111" fmla="*/ 259301 w 1003184"/>
              <a:gd name="connsiteY111" fmla="*/ 414068 h 1010453"/>
              <a:gd name="connsiteX112" fmla="*/ 355985 w 1003184"/>
              <a:gd name="connsiteY112" fmla="*/ 317384 h 1010453"/>
              <a:gd name="connsiteX113" fmla="*/ 355985 w 1003184"/>
              <a:gd name="connsiteY113" fmla="*/ 317384 h 1010453"/>
              <a:gd name="connsiteX114" fmla="*/ 357875 w 1003184"/>
              <a:gd name="connsiteY114" fmla="*/ 315640 h 1010453"/>
              <a:gd name="connsiteX115" fmla="*/ 358747 w 1003184"/>
              <a:gd name="connsiteY115" fmla="*/ 314913 h 1010453"/>
              <a:gd name="connsiteX116" fmla="*/ 359911 w 1003184"/>
              <a:gd name="connsiteY116" fmla="*/ 314040 h 1010453"/>
              <a:gd name="connsiteX117" fmla="*/ 361074 w 1003184"/>
              <a:gd name="connsiteY117" fmla="*/ 313313 h 1010453"/>
              <a:gd name="connsiteX118" fmla="*/ 362091 w 1003184"/>
              <a:gd name="connsiteY118" fmla="*/ 312732 h 1010453"/>
              <a:gd name="connsiteX119" fmla="*/ 363254 w 1003184"/>
              <a:gd name="connsiteY119" fmla="*/ 312150 h 1010453"/>
              <a:gd name="connsiteX120" fmla="*/ 364418 w 1003184"/>
              <a:gd name="connsiteY120" fmla="*/ 311569 h 1010453"/>
              <a:gd name="connsiteX121" fmla="*/ 365581 w 1003184"/>
              <a:gd name="connsiteY121" fmla="*/ 311133 h 1010453"/>
              <a:gd name="connsiteX122" fmla="*/ 366889 w 1003184"/>
              <a:gd name="connsiteY122" fmla="*/ 310696 h 1010453"/>
              <a:gd name="connsiteX123" fmla="*/ 368052 w 1003184"/>
              <a:gd name="connsiteY123" fmla="*/ 310406 h 1010453"/>
              <a:gd name="connsiteX124" fmla="*/ 369361 w 1003184"/>
              <a:gd name="connsiteY124" fmla="*/ 310115 h 1010453"/>
              <a:gd name="connsiteX125" fmla="*/ 370669 w 1003184"/>
              <a:gd name="connsiteY125" fmla="*/ 309969 h 1010453"/>
              <a:gd name="connsiteX126" fmla="*/ 371832 w 1003184"/>
              <a:gd name="connsiteY126" fmla="*/ 309824 h 1010453"/>
              <a:gd name="connsiteX127" fmla="*/ 374159 w 1003184"/>
              <a:gd name="connsiteY127" fmla="*/ 309679 h 1010453"/>
              <a:gd name="connsiteX128" fmla="*/ 374304 w 1003184"/>
              <a:gd name="connsiteY128" fmla="*/ 309679 h 1010453"/>
              <a:gd name="connsiteX129" fmla="*/ 374450 w 1003184"/>
              <a:gd name="connsiteY129" fmla="*/ 309679 h 1010453"/>
              <a:gd name="connsiteX130" fmla="*/ 376776 w 1003184"/>
              <a:gd name="connsiteY130" fmla="*/ 309824 h 1010453"/>
              <a:gd name="connsiteX131" fmla="*/ 377939 w 1003184"/>
              <a:gd name="connsiteY131" fmla="*/ 309969 h 1010453"/>
              <a:gd name="connsiteX132" fmla="*/ 379247 w 1003184"/>
              <a:gd name="connsiteY132" fmla="*/ 310115 h 1010453"/>
              <a:gd name="connsiteX133" fmla="*/ 380556 w 1003184"/>
              <a:gd name="connsiteY133" fmla="*/ 310406 h 1010453"/>
              <a:gd name="connsiteX134" fmla="*/ 381719 w 1003184"/>
              <a:gd name="connsiteY134" fmla="*/ 310696 h 1010453"/>
              <a:gd name="connsiteX135" fmla="*/ 383027 w 1003184"/>
              <a:gd name="connsiteY135" fmla="*/ 311133 h 1010453"/>
              <a:gd name="connsiteX136" fmla="*/ 384190 w 1003184"/>
              <a:gd name="connsiteY136" fmla="*/ 311569 h 1010453"/>
              <a:gd name="connsiteX137" fmla="*/ 385354 w 1003184"/>
              <a:gd name="connsiteY137" fmla="*/ 312150 h 1010453"/>
              <a:gd name="connsiteX138" fmla="*/ 386517 w 1003184"/>
              <a:gd name="connsiteY138" fmla="*/ 312732 h 1010453"/>
              <a:gd name="connsiteX139" fmla="*/ 387535 w 1003184"/>
              <a:gd name="connsiteY139" fmla="*/ 313313 h 1010453"/>
              <a:gd name="connsiteX140" fmla="*/ 388698 w 1003184"/>
              <a:gd name="connsiteY140" fmla="*/ 314040 h 1010453"/>
              <a:gd name="connsiteX141" fmla="*/ 389861 w 1003184"/>
              <a:gd name="connsiteY141" fmla="*/ 314913 h 1010453"/>
              <a:gd name="connsiteX142" fmla="*/ 390733 w 1003184"/>
              <a:gd name="connsiteY142" fmla="*/ 315640 h 1010453"/>
              <a:gd name="connsiteX143" fmla="*/ 392623 w 1003184"/>
              <a:gd name="connsiteY143" fmla="*/ 317384 h 1010453"/>
              <a:gd name="connsiteX144" fmla="*/ 392623 w 1003184"/>
              <a:gd name="connsiteY144" fmla="*/ 317384 h 1010453"/>
              <a:gd name="connsiteX145" fmla="*/ 392623 w 1003184"/>
              <a:gd name="connsiteY145" fmla="*/ 317384 h 1010453"/>
              <a:gd name="connsiteX146" fmla="*/ 392623 w 1003184"/>
              <a:gd name="connsiteY146" fmla="*/ 317384 h 1010453"/>
              <a:gd name="connsiteX147" fmla="*/ 489307 w 1003184"/>
              <a:gd name="connsiteY147" fmla="*/ 414068 h 1010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003184" h="1010453">
                <a:moveTo>
                  <a:pt x="784592" y="261700"/>
                </a:moveTo>
                <a:cubicBezTo>
                  <a:pt x="856850" y="261700"/>
                  <a:pt x="915442" y="202963"/>
                  <a:pt x="915442" y="130850"/>
                </a:cubicBezTo>
                <a:cubicBezTo>
                  <a:pt x="915442" y="58737"/>
                  <a:pt x="856705" y="0"/>
                  <a:pt x="784592" y="0"/>
                </a:cubicBezTo>
                <a:cubicBezTo>
                  <a:pt x="712479" y="0"/>
                  <a:pt x="653742" y="58737"/>
                  <a:pt x="653742" y="130850"/>
                </a:cubicBezTo>
                <a:cubicBezTo>
                  <a:pt x="653742" y="202963"/>
                  <a:pt x="712333" y="261700"/>
                  <a:pt x="784592" y="261700"/>
                </a:cubicBezTo>
                <a:close/>
                <a:moveTo>
                  <a:pt x="784592" y="52195"/>
                </a:moveTo>
                <a:cubicBezTo>
                  <a:pt x="827918" y="52195"/>
                  <a:pt x="863102" y="87379"/>
                  <a:pt x="863102" y="130705"/>
                </a:cubicBezTo>
                <a:cubicBezTo>
                  <a:pt x="863102" y="174031"/>
                  <a:pt x="827918" y="209215"/>
                  <a:pt x="784592" y="209215"/>
                </a:cubicBezTo>
                <a:cubicBezTo>
                  <a:pt x="741266" y="209215"/>
                  <a:pt x="706082" y="174031"/>
                  <a:pt x="706082" y="130705"/>
                </a:cubicBezTo>
                <a:cubicBezTo>
                  <a:pt x="706082" y="87379"/>
                  <a:pt x="741266" y="52195"/>
                  <a:pt x="784592" y="52195"/>
                </a:cubicBezTo>
                <a:close/>
                <a:moveTo>
                  <a:pt x="1003402" y="410288"/>
                </a:moveTo>
                <a:cubicBezTo>
                  <a:pt x="1003257" y="378884"/>
                  <a:pt x="987846" y="349515"/>
                  <a:pt x="962548" y="331632"/>
                </a:cubicBezTo>
                <a:cubicBezTo>
                  <a:pt x="927800" y="307207"/>
                  <a:pt x="886655" y="290342"/>
                  <a:pt x="842748" y="282491"/>
                </a:cubicBezTo>
                <a:cubicBezTo>
                  <a:pt x="841730" y="282200"/>
                  <a:pt x="840567" y="282055"/>
                  <a:pt x="839549" y="281909"/>
                </a:cubicBezTo>
                <a:cubicBezTo>
                  <a:pt x="821521" y="278856"/>
                  <a:pt x="803202" y="277257"/>
                  <a:pt x="784592" y="277257"/>
                </a:cubicBezTo>
                <a:cubicBezTo>
                  <a:pt x="784592" y="277257"/>
                  <a:pt x="784592" y="277257"/>
                  <a:pt x="784592" y="277257"/>
                </a:cubicBezTo>
                <a:cubicBezTo>
                  <a:pt x="784592" y="277257"/>
                  <a:pt x="784592" y="277257"/>
                  <a:pt x="784592" y="277257"/>
                </a:cubicBezTo>
                <a:cubicBezTo>
                  <a:pt x="766127" y="277257"/>
                  <a:pt x="747663" y="278856"/>
                  <a:pt x="729780" y="281909"/>
                </a:cubicBezTo>
                <a:cubicBezTo>
                  <a:pt x="728617" y="282055"/>
                  <a:pt x="727599" y="282200"/>
                  <a:pt x="726436" y="282491"/>
                </a:cubicBezTo>
                <a:cubicBezTo>
                  <a:pt x="683110" y="290342"/>
                  <a:pt x="642256" y="306771"/>
                  <a:pt x="607799" y="330905"/>
                </a:cubicBezTo>
                <a:cubicBezTo>
                  <a:pt x="581629" y="349224"/>
                  <a:pt x="565927" y="379029"/>
                  <a:pt x="565927" y="410869"/>
                </a:cubicBezTo>
                <a:lnTo>
                  <a:pt x="565927" y="659194"/>
                </a:lnTo>
                <a:cubicBezTo>
                  <a:pt x="565927" y="673587"/>
                  <a:pt x="577703" y="685364"/>
                  <a:pt x="592097" y="685364"/>
                </a:cubicBezTo>
                <a:lnTo>
                  <a:pt x="634696" y="685364"/>
                </a:lnTo>
                <a:lnTo>
                  <a:pt x="634696" y="984574"/>
                </a:lnTo>
                <a:cubicBezTo>
                  <a:pt x="634696" y="998968"/>
                  <a:pt x="646472" y="1010744"/>
                  <a:pt x="660866" y="1010744"/>
                </a:cubicBezTo>
                <a:lnTo>
                  <a:pt x="906137" y="1010744"/>
                </a:lnTo>
                <a:cubicBezTo>
                  <a:pt x="920531" y="1010744"/>
                  <a:pt x="932307" y="998968"/>
                  <a:pt x="932307" y="984574"/>
                </a:cubicBezTo>
                <a:lnTo>
                  <a:pt x="932307" y="685218"/>
                </a:lnTo>
                <a:lnTo>
                  <a:pt x="977523" y="685218"/>
                </a:lnTo>
                <a:cubicBezTo>
                  <a:pt x="991917" y="685218"/>
                  <a:pt x="1003693" y="673442"/>
                  <a:pt x="1003693" y="659048"/>
                </a:cubicBezTo>
                <a:cubicBezTo>
                  <a:pt x="1003693" y="631861"/>
                  <a:pt x="1003548" y="436022"/>
                  <a:pt x="1003402" y="410288"/>
                </a:cubicBezTo>
                <a:close/>
                <a:moveTo>
                  <a:pt x="906282" y="632878"/>
                </a:moveTo>
                <a:cubicBezTo>
                  <a:pt x="891889" y="632878"/>
                  <a:pt x="880112" y="644655"/>
                  <a:pt x="880112" y="659048"/>
                </a:cubicBezTo>
                <a:lnTo>
                  <a:pt x="880112" y="958404"/>
                </a:lnTo>
                <a:lnTo>
                  <a:pt x="687181" y="958404"/>
                </a:lnTo>
                <a:lnTo>
                  <a:pt x="687181" y="659048"/>
                </a:lnTo>
                <a:cubicBezTo>
                  <a:pt x="687181" y="644655"/>
                  <a:pt x="675405" y="632878"/>
                  <a:pt x="661011" y="632878"/>
                </a:cubicBezTo>
                <a:lnTo>
                  <a:pt x="618267" y="632878"/>
                </a:lnTo>
                <a:lnTo>
                  <a:pt x="618267" y="410724"/>
                </a:lnTo>
                <a:cubicBezTo>
                  <a:pt x="618267" y="396040"/>
                  <a:pt x="625536" y="382228"/>
                  <a:pt x="637604" y="373650"/>
                </a:cubicBezTo>
                <a:cubicBezTo>
                  <a:pt x="664355" y="354895"/>
                  <a:pt x="696050" y="341810"/>
                  <a:pt x="729780" y="334976"/>
                </a:cubicBezTo>
                <a:lnTo>
                  <a:pt x="758277" y="346317"/>
                </a:lnTo>
                <a:lnTo>
                  <a:pt x="758422" y="549425"/>
                </a:lnTo>
                <a:cubicBezTo>
                  <a:pt x="758422" y="563819"/>
                  <a:pt x="770198" y="575595"/>
                  <a:pt x="784592" y="575595"/>
                </a:cubicBezTo>
                <a:cubicBezTo>
                  <a:pt x="784592" y="575595"/>
                  <a:pt x="784592" y="575595"/>
                  <a:pt x="784592" y="575595"/>
                </a:cubicBezTo>
                <a:cubicBezTo>
                  <a:pt x="798985" y="575595"/>
                  <a:pt x="810762" y="563819"/>
                  <a:pt x="810762" y="549425"/>
                </a:cubicBezTo>
                <a:lnTo>
                  <a:pt x="810617" y="346317"/>
                </a:lnTo>
                <a:lnTo>
                  <a:pt x="839113" y="334976"/>
                </a:lnTo>
                <a:cubicBezTo>
                  <a:pt x="873279" y="341955"/>
                  <a:pt x="905265" y="355331"/>
                  <a:pt x="932307" y="374377"/>
                </a:cubicBezTo>
                <a:cubicBezTo>
                  <a:pt x="943938" y="382518"/>
                  <a:pt x="950917" y="396185"/>
                  <a:pt x="951062" y="410578"/>
                </a:cubicBezTo>
                <a:cubicBezTo>
                  <a:pt x="951208" y="431951"/>
                  <a:pt x="951353" y="571233"/>
                  <a:pt x="951353" y="632878"/>
                </a:cubicBezTo>
                <a:lnTo>
                  <a:pt x="906282" y="632878"/>
                </a:lnTo>
                <a:close/>
                <a:moveTo>
                  <a:pt x="237638" y="680857"/>
                </a:moveTo>
                <a:cubicBezTo>
                  <a:pt x="247816" y="691034"/>
                  <a:pt x="247816" y="707608"/>
                  <a:pt x="237638" y="717931"/>
                </a:cubicBezTo>
                <a:cubicBezTo>
                  <a:pt x="232550" y="723020"/>
                  <a:pt x="225862" y="725637"/>
                  <a:pt x="219174" y="725637"/>
                </a:cubicBezTo>
                <a:cubicBezTo>
                  <a:pt x="212486" y="725637"/>
                  <a:pt x="205798" y="723020"/>
                  <a:pt x="200710" y="717931"/>
                </a:cubicBezTo>
                <a:lnTo>
                  <a:pt x="148806" y="666027"/>
                </a:lnTo>
                <a:lnTo>
                  <a:pt x="148806" y="984720"/>
                </a:lnTo>
                <a:cubicBezTo>
                  <a:pt x="148806" y="999113"/>
                  <a:pt x="137029" y="1010890"/>
                  <a:pt x="122636" y="1010890"/>
                </a:cubicBezTo>
                <a:cubicBezTo>
                  <a:pt x="108242" y="1010890"/>
                  <a:pt x="96466" y="999113"/>
                  <a:pt x="96466" y="984720"/>
                </a:cubicBezTo>
                <a:lnTo>
                  <a:pt x="96466" y="666027"/>
                </a:lnTo>
                <a:lnTo>
                  <a:pt x="44562" y="717931"/>
                </a:lnTo>
                <a:cubicBezTo>
                  <a:pt x="39473" y="723020"/>
                  <a:pt x="32785" y="725637"/>
                  <a:pt x="26097" y="725637"/>
                </a:cubicBezTo>
                <a:cubicBezTo>
                  <a:pt x="19409" y="725637"/>
                  <a:pt x="12722" y="723020"/>
                  <a:pt x="7633" y="717931"/>
                </a:cubicBezTo>
                <a:cubicBezTo>
                  <a:pt x="-2544" y="707754"/>
                  <a:pt x="-2544" y="691179"/>
                  <a:pt x="7633" y="680857"/>
                </a:cubicBezTo>
                <a:lnTo>
                  <a:pt x="104317" y="584173"/>
                </a:lnTo>
                <a:cubicBezTo>
                  <a:pt x="104898" y="583591"/>
                  <a:pt x="105625" y="583010"/>
                  <a:pt x="106207" y="582428"/>
                </a:cubicBezTo>
                <a:cubicBezTo>
                  <a:pt x="106497" y="582138"/>
                  <a:pt x="106788" y="581992"/>
                  <a:pt x="107079" y="581701"/>
                </a:cubicBezTo>
                <a:cubicBezTo>
                  <a:pt x="107515" y="581411"/>
                  <a:pt x="107806" y="581120"/>
                  <a:pt x="108242" y="580829"/>
                </a:cubicBezTo>
                <a:cubicBezTo>
                  <a:pt x="108678" y="580538"/>
                  <a:pt x="108969" y="580393"/>
                  <a:pt x="109405" y="580102"/>
                </a:cubicBezTo>
                <a:cubicBezTo>
                  <a:pt x="109696" y="579957"/>
                  <a:pt x="110132" y="579666"/>
                  <a:pt x="110423" y="579521"/>
                </a:cubicBezTo>
                <a:cubicBezTo>
                  <a:pt x="110859" y="579375"/>
                  <a:pt x="111150" y="579084"/>
                  <a:pt x="111586" y="578939"/>
                </a:cubicBezTo>
                <a:cubicBezTo>
                  <a:pt x="112022" y="578794"/>
                  <a:pt x="112313" y="578503"/>
                  <a:pt x="112749" y="578357"/>
                </a:cubicBezTo>
                <a:cubicBezTo>
                  <a:pt x="113185" y="578212"/>
                  <a:pt x="113476" y="578067"/>
                  <a:pt x="113912" y="577921"/>
                </a:cubicBezTo>
                <a:cubicBezTo>
                  <a:pt x="114349" y="577776"/>
                  <a:pt x="114785" y="577630"/>
                  <a:pt x="115221" y="577485"/>
                </a:cubicBezTo>
                <a:cubicBezTo>
                  <a:pt x="115657" y="577340"/>
                  <a:pt x="115948" y="577340"/>
                  <a:pt x="116384" y="577194"/>
                </a:cubicBezTo>
                <a:cubicBezTo>
                  <a:pt x="116820" y="577049"/>
                  <a:pt x="117256" y="576904"/>
                  <a:pt x="117692" y="576904"/>
                </a:cubicBezTo>
                <a:cubicBezTo>
                  <a:pt x="118129" y="576758"/>
                  <a:pt x="118565" y="576758"/>
                  <a:pt x="119001" y="576758"/>
                </a:cubicBezTo>
                <a:cubicBezTo>
                  <a:pt x="119437" y="576758"/>
                  <a:pt x="119728" y="576613"/>
                  <a:pt x="120164" y="576613"/>
                </a:cubicBezTo>
                <a:cubicBezTo>
                  <a:pt x="121036" y="576467"/>
                  <a:pt x="121909" y="576467"/>
                  <a:pt x="122636" y="576467"/>
                </a:cubicBezTo>
                <a:cubicBezTo>
                  <a:pt x="122636" y="576467"/>
                  <a:pt x="122636" y="576467"/>
                  <a:pt x="122636" y="576467"/>
                </a:cubicBezTo>
                <a:cubicBezTo>
                  <a:pt x="122636" y="576467"/>
                  <a:pt x="122636" y="576467"/>
                  <a:pt x="122636" y="576467"/>
                </a:cubicBezTo>
                <a:cubicBezTo>
                  <a:pt x="123508" y="576467"/>
                  <a:pt x="124380" y="576467"/>
                  <a:pt x="125107" y="576613"/>
                </a:cubicBezTo>
                <a:cubicBezTo>
                  <a:pt x="125543" y="576613"/>
                  <a:pt x="125834" y="576758"/>
                  <a:pt x="126270" y="576758"/>
                </a:cubicBezTo>
                <a:cubicBezTo>
                  <a:pt x="126707" y="576758"/>
                  <a:pt x="127143" y="576904"/>
                  <a:pt x="127579" y="576904"/>
                </a:cubicBezTo>
                <a:cubicBezTo>
                  <a:pt x="128015" y="577049"/>
                  <a:pt x="128451" y="577049"/>
                  <a:pt x="128887" y="577194"/>
                </a:cubicBezTo>
                <a:cubicBezTo>
                  <a:pt x="129323" y="577340"/>
                  <a:pt x="129614" y="577340"/>
                  <a:pt x="130050" y="577485"/>
                </a:cubicBezTo>
                <a:cubicBezTo>
                  <a:pt x="130487" y="577630"/>
                  <a:pt x="130923" y="577776"/>
                  <a:pt x="131359" y="577921"/>
                </a:cubicBezTo>
                <a:cubicBezTo>
                  <a:pt x="131795" y="578067"/>
                  <a:pt x="132086" y="578212"/>
                  <a:pt x="132522" y="578357"/>
                </a:cubicBezTo>
                <a:cubicBezTo>
                  <a:pt x="132958" y="578503"/>
                  <a:pt x="133249" y="578648"/>
                  <a:pt x="133685" y="578939"/>
                </a:cubicBezTo>
                <a:cubicBezTo>
                  <a:pt x="134121" y="579084"/>
                  <a:pt x="134412" y="579230"/>
                  <a:pt x="134848" y="579521"/>
                </a:cubicBezTo>
                <a:cubicBezTo>
                  <a:pt x="135285" y="579666"/>
                  <a:pt x="135575" y="579957"/>
                  <a:pt x="135866" y="580102"/>
                </a:cubicBezTo>
                <a:cubicBezTo>
                  <a:pt x="136302" y="580393"/>
                  <a:pt x="136593" y="580538"/>
                  <a:pt x="137029" y="580829"/>
                </a:cubicBezTo>
                <a:cubicBezTo>
                  <a:pt x="137465" y="581120"/>
                  <a:pt x="137756" y="581411"/>
                  <a:pt x="138192" y="581701"/>
                </a:cubicBezTo>
                <a:cubicBezTo>
                  <a:pt x="138483" y="581992"/>
                  <a:pt x="138774" y="582138"/>
                  <a:pt x="139065" y="582428"/>
                </a:cubicBezTo>
                <a:cubicBezTo>
                  <a:pt x="139792" y="583010"/>
                  <a:pt x="140373" y="583591"/>
                  <a:pt x="140955" y="584173"/>
                </a:cubicBezTo>
                <a:lnTo>
                  <a:pt x="140955" y="584173"/>
                </a:lnTo>
                <a:lnTo>
                  <a:pt x="237638" y="680857"/>
                </a:lnTo>
                <a:close/>
                <a:moveTo>
                  <a:pt x="489307" y="414068"/>
                </a:moveTo>
                <a:cubicBezTo>
                  <a:pt x="499484" y="424245"/>
                  <a:pt x="499484" y="440819"/>
                  <a:pt x="489307" y="451142"/>
                </a:cubicBezTo>
                <a:cubicBezTo>
                  <a:pt x="484218" y="456231"/>
                  <a:pt x="477530" y="458848"/>
                  <a:pt x="470842" y="458848"/>
                </a:cubicBezTo>
                <a:cubicBezTo>
                  <a:pt x="464154" y="458848"/>
                  <a:pt x="457467" y="456231"/>
                  <a:pt x="452378" y="451142"/>
                </a:cubicBezTo>
                <a:lnTo>
                  <a:pt x="400474" y="399238"/>
                </a:lnTo>
                <a:lnTo>
                  <a:pt x="400474" y="984720"/>
                </a:lnTo>
                <a:cubicBezTo>
                  <a:pt x="400474" y="999113"/>
                  <a:pt x="388698" y="1010890"/>
                  <a:pt x="374304" y="1010890"/>
                </a:cubicBezTo>
                <a:cubicBezTo>
                  <a:pt x="359911" y="1010890"/>
                  <a:pt x="348134" y="999113"/>
                  <a:pt x="348134" y="984720"/>
                </a:cubicBezTo>
                <a:lnTo>
                  <a:pt x="348134" y="399238"/>
                </a:lnTo>
                <a:lnTo>
                  <a:pt x="296230" y="451142"/>
                </a:lnTo>
                <a:cubicBezTo>
                  <a:pt x="291142" y="456231"/>
                  <a:pt x="284454" y="458848"/>
                  <a:pt x="277766" y="458848"/>
                </a:cubicBezTo>
                <a:cubicBezTo>
                  <a:pt x="271078" y="458848"/>
                  <a:pt x="264390" y="456231"/>
                  <a:pt x="259301" y="451142"/>
                </a:cubicBezTo>
                <a:cubicBezTo>
                  <a:pt x="249124" y="440965"/>
                  <a:pt x="249124" y="424390"/>
                  <a:pt x="259301" y="414068"/>
                </a:cubicBezTo>
                <a:lnTo>
                  <a:pt x="355985" y="317384"/>
                </a:lnTo>
                <a:cubicBezTo>
                  <a:pt x="355985" y="317384"/>
                  <a:pt x="355985" y="317384"/>
                  <a:pt x="355985" y="317384"/>
                </a:cubicBezTo>
                <a:cubicBezTo>
                  <a:pt x="356567" y="316803"/>
                  <a:pt x="357294" y="316221"/>
                  <a:pt x="357875" y="315640"/>
                </a:cubicBezTo>
                <a:cubicBezTo>
                  <a:pt x="358166" y="315349"/>
                  <a:pt x="358457" y="315203"/>
                  <a:pt x="358747" y="314913"/>
                </a:cubicBezTo>
                <a:cubicBezTo>
                  <a:pt x="359184" y="314622"/>
                  <a:pt x="359474" y="314331"/>
                  <a:pt x="359911" y="314040"/>
                </a:cubicBezTo>
                <a:cubicBezTo>
                  <a:pt x="360347" y="313749"/>
                  <a:pt x="360638" y="313604"/>
                  <a:pt x="361074" y="313313"/>
                </a:cubicBezTo>
                <a:cubicBezTo>
                  <a:pt x="361364" y="313168"/>
                  <a:pt x="361801" y="312877"/>
                  <a:pt x="362091" y="312732"/>
                </a:cubicBezTo>
                <a:cubicBezTo>
                  <a:pt x="362527" y="312586"/>
                  <a:pt x="362818" y="312296"/>
                  <a:pt x="363254" y="312150"/>
                </a:cubicBezTo>
                <a:cubicBezTo>
                  <a:pt x="363691" y="312005"/>
                  <a:pt x="363981" y="311714"/>
                  <a:pt x="364418" y="311569"/>
                </a:cubicBezTo>
                <a:cubicBezTo>
                  <a:pt x="364854" y="311423"/>
                  <a:pt x="365145" y="311278"/>
                  <a:pt x="365581" y="311133"/>
                </a:cubicBezTo>
                <a:cubicBezTo>
                  <a:pt x="366017" y="310987"/>
                  <a:pt x="366453" y="310842"/>
                  <a:pt x="366889" y="310696"/>
                </a:cubicBezTo>
                <a:cubicBezTo>
                  <a:pt x="367325" y="310551"/>
                  <a:pt x="367616" y="310551"/>
                  <a:pt x="368052" y="310406"/>
                </a:cubicBezTo>
                <a:cubicBezTo>
                  <a:pt x="368488" y="310260"/>
                  <a:pt x="368925" y="310115"/>
                  <a:pt x="369361" y="310115"/>
                </a:cubicBezTo>
                <a:cubicBezTo>
                  <a:pt x="369797" y="309969"/>
                  <a:pt x="370233" y="309969"/>
                  <a:pt x="370669" y="309969"/>
                </a:cubicBezTo>
                <a:cubicBezTo>
                  <a:pt x="371105" y="309969"/>
                  <a:pt x="371542" y="309824"/>
                  <a:pt x="371832" y="309824"/>
                </a:cubicBezTo>
                <a:cubicBezTo>
                  <a:pt x="372559" y="309679"/>
                  <a:pt x="373432" y="309679"/>
                  <a:pt x="374159" y="309679"/>
                </a:cubicBezTo>
                <a:cubicBezTo>
                  <a:pt x="374159" y="309679"/>
                  <a:pt x="374304" y="309679"/>
                  <a:pt x="374304" y="309679"/>
                </a:cubicBezTo>
                <a:cubicBezTo>
                  <a:pt x="374304" y="309679"/>
                  <a:pt x="374450" y="309679"/>
                  <a:pt x="374450" y="309679"/>
                </a:cubicBezTo>
                <a:cubicBezTo>
                  <a:pt x="375176" y="309679"/>
                  <a:pt x="376049" y="309679"/>
                  <a:pt x="376776" y="309824"/>
                </a:cubicBezTo>
                <a:cubicBezTo>
                  <a:pt x="377212" y="309824"/>
                  <a:pt x="377648" y="309969"/>
                  <a:pt x="377939" y="309969"/>
                </a:cubicBezTo>
                <a:cubicBezTo>
                  <a:pt x="378375" y="309969"/>
                  <a:pt x="378811" y="310115"/>
                  <a:pt x="379247" y="310115"/>
                </a:cubicBezTo>
                <a:cubicBezTo>
                  <a:pt x="379683" y="310260"/>
                  <a:pt x="380120" y="310260"/>
                  <a:pt x="380556" y="310406"/>
                </a:cubicBezTo>
                <a:cubicBezTo>
                  <a:pt x="380992" y="310551"/>
                  <a:pt x="381283" y="310551"/>
                  <a:pt x="381719" y="310696"/>
                </a:cubicBezTo>
                <a:cubicBezTo>
                  <a:pt x="382155" y="310842"/>
                  <a:pt x="382591" y="310987"/>
                  <a:pt x="383027" y="311133"/>
                </a:cubicBezTo>
                <a:cubicBezTo>
                  <a:pt x="383464" y="311278"/>
                  <a:pt x="383754" y="311423"/>
                  <a:pt x="384190" y="311569"/>
                </a:cubicBezTo>
                <a:cubicBezTo>
                  <a:pt x="384627" y="311714"/>
                  <a:pt x="384917" y="311859"/>
                  <a:pt x="385354" y="312150"/>
                </a:cubicBezTo>
                <a:cubicBezTo>
                  <a:pt x="385790" y="312296"/>
                  <a:pt x="386081" y="312441"/>
                  <a:pt x="386517" y="312732"/>
                </a:cubicBezTo>
                <a:cubicBezTo>
                  <a:pt x="386953" y="312877"/>
                  <a:pt x="387244" y="313168"/>
                  <a:pt x="387535" y="313313"/>
                </a:cubicBezTo>
                <a:cubicBezTo>
                  <a:pt x="387971" y="313604"/>
                  <a:pt x="388261" y="313749"/>
                  <a:pt x="388698" y="314040"/>
                </a:cubicBezTo>
                <a:cubicBezTo>
                  <a:pt x="389134" y="314331"/>
                  <a:pt x="389424" y="314622"/>
                  <a:pt x="389861" y="314913"/>
                </a:cubicBezTo>
                <a:cubicBezTo>
                  <a:pt x="390151" y="315203"/>
                  <a:pt x="390442" y="315349"/>
                  <a:pt x="390733" y="315640"/>
                </a:cubicBezTo>
                <a:cubicBezTo>
                  <a:pt x="391460" y="316221"/>
                  <a:pt x="392042" y="316803"/>
                  <a:pt x="392623" y="317384"/>
                </a:cubicBezTo>
                <a:lnTo>
                  <a:pt x="392623" y="317384"/>
                </a:lnTo>
                <a:cubicBezTo>
                  <a:pt x="392623" y="317384"/>
                  <a:pt x="392623" y="317384"/>
                  <a:pt x="392623" y="317384"/>
                </a:cubicBezTo>
                <a:cubicBezTo>
                  <a:pt x="392623" y="317384"/>
                  <a:pt x="392623" y="317384"/>
                  <a:pt x="392623" y="317384"/>
                </a:cubicBezTo>
                <a:lnTo>
                  <a:pt x="489307" y="414068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F4ED06FC-A727-7839-661B-76AFBF07DD6B}"/>
              </a:ext>
            </a:extLst>
          </p:cNvPr>
          <p:cNvSpPr/>
          <p:nvPr/>
        </p:nvSpPr>
        <p:spPr>
          <a:xfrm>
            <a:off x="5522284" y="1726304"/>
            <a:ext cx="392416" cy="517177"/>
          </a:xfrm>
          <a:custGeom>
            <a:avLst/>
            <a:gdLst>
              <a:gd name="connsiteX0" fmla="*/ 786700 w 786554"/>
              <a:gd name="connsiteY0" fmla="*/ 881494 h 1036623"/>
              <a:gd name="connsiteX1" fmla="*/ 761839 w 786554"/>
              <a:gd name="connsiteY1" fmla="*/ 822320 h 1036623"/>
              <a:gd name="connsiteX2" fmla="*/ 740176 w 786554"/>
              <a:gd name="connsiteY2" fmla="*/ 806764 h 1036623"/>
              <a:gd name="connsiteX3" fmla="*/ 739303 w 786554"/>
              <a:gd name="connsiteY3" fmla="*/ 729271 h 1036623"/>
              <a:gd name="connsiteX4" fmla="*/ 781466 w 786554"/>
              <a:gd name="connsiteY4" fmla="*/ 440238 h 1036623"/>
              <a:gd name="connsiteX5" fmla="*/ 784374 w 786554"/>
              <a:gd name="connsiteY5" fmla="*/ 244254 h 1036623"/>
              <a:gd name="connsiteX6" fmla="*/ 773033 w 786554"/>
              <a:gd name="connsiteY6" fmla="*/ 175194 h 1036623"/>
              <a:gd name="connsiteX7" fmla="*/ 710807 w 786554"/>
              <a:gd name="connsiteY7" fmla="*/ 135793 h 1036623"/>
              <a:gd name="connsiteX8" fmla="*/ 708335 w 786554"/>
              <a:gd name="connsiteY8" fmla="*/ 135793 h 1036623"/>
              <a:gd name="connsiteX9" fmla="*/ 688853 w 786554"/>
              <a:gd name="connsiteY9" fmla="*/ 139283 h 1036623"/>
              <a:gd name="connsiteX10" fmla="*/ 679985 w 786554"/>
              <a:gd name="connsiteY10" fmla="*/ 101627 h 1036623"/>
              <a:gd name="connsiteX11" fmla="*/ 616304 w 786554"/>
              <a:gd name="connsiteY11" fmla="*/ 61500 h 1036623"/>
              <a:gd name="connsiteX12" fmla="*/ 612233 w 786554"/>
              <a:gd name="connsiteY12" fmla="*/ 61645 h 1036623"/>
              <a:gd name="connsiteX13" fmla="*/ 585191 w 786554"/>
              <a:gd name="connsiteY13" fmla="*/ 68769 h 1036623"/>
              <a:gd name="connsiteX14" fmla="*/ 466553 w 786554"/>
              <a:gd name="connsiteY14" fmla="*/ 0 h 1036623"/>
              <a:gd name="connsiteX15" fmla="*/ 26170 w 786554"/>
              <a:gd name="connsiteY15" fmla="*/ 0 h 1036623"/>
              <a:gd name="connsiteX16" fmla="*/ 0 w 786554"/>
              <a:gd name="connsiteY16" fmla="*/ 26170 h 1036623"/>
              <a:gd name="connsiteX17" fmla="*/ 0 w 786554"/>
              <a:gd name="connsiteY17" fmla="*/ 799058 h 1036623"/>
              <a:gd name="connsiteX18" fmla="*/ 26170 w 786554"/>
              <a:gd name="connsiteY18" fmla="*/ 825228 h 1036623"/>
              <a:gd name="connsiteX19" fmla="*/ 54957 w 786554"/>
              <a:gd name="connsiteY19" fmla="*/ 825228 h 1036623"/>
              <a:gd name="connsiteX20" fmla="*/ 54957 w 786554"/>
              <a:gd name="connsiteY20" fmla="*/ 911153 h 1036623"/>
              <a:gd name="connsiteX21" fmla="*/ 54957 w 786554"/>
              <a:gd name="connsiteY21" fmla="*/ 911153 h 1036623"/>
              <a:gd name="connsiteX22" fmla="*/ 55539 w 786554"/>
              <a:gd name="connsiteY22" fmla="*/ 916387 h 1036623"/>
              <a:gd name="connsiteX23" fmla="*/ 55829 w 786554"/>
              <a:gd name="connsiteY23" fmla="*/ 917259 h 1036623"/>
              <a:gd name="connsiteX24" fmla="*/ 56266 w 786554"/>
              <a:gd name="connsiteY24" fmla="*/ 918859 h 1036623"/>
              <a:gd name="connsiteX25" fmla="*/ 56847 w 786554"/>
              <a:gd name="connsiteY25" fmla="*/ 920458 h 1036623"/>
              <a:gd name="connsiteX26" fmla="*/ 57138 w 786554"/>
              <a:gd name="connsiteY26" fmla="*/ 921185 h 1036623"/>
              <a:gd name="connsiteX27" fmla="*/ 59610 w 786554"/>
              <a:gd name="connsiteY27" fmla="*/ 925837 h 1036623"/>
              <a:gd name="connsiteX28" fmla="*/ 59610 w 786554"/>
              <a:gd name="connsiteY28" fmla="*/ 925837 h 1036623"/>
              <a:gd name="connsiteX29" fmla="*/ 59900 w 786554"/>
              <a:gd name="connsiteY29" fmla="*/ 926128 h 1036623"/>
              <a:gd name="connsiteX30" fmla="*/ 61209 w 786554"/>
              <a:gd name="connsiteY30" fmla="*/ 927727 h 1036623"/>
              <a:gd name="connsiteX31" fmla="*/ 62081 w 786554"/>
              <a:gd name="connsiteY31" fmla="*/ 928600 h 1036623"/>
              <a:gd name="connsiteX32" fmla="*/ 62953 w 786554"/>
              <a:gd name="connsiteY32" fmla="*/ 929472 h 1036623"/>
              <a:gd name="connsiteX33" fmla="*/ 64117 w 786554"/>
              <a:gd name="connsiteY33" fmla="*/ 930490 h 1036623"/>
              <a:gd name="connsiteX34" fmla="*/ 64843 w 786554"/>
              <a:gd name="connsiteY34" fmla="*/ 931217 h 1036623"/>
              <a:gd name="connsiteX35" fmla="*/ 66007 w 786554"/>
              <a:gd name="connsiteY35" fmla="*/ 932089 h 1036623"/>
              <a:gd name="connsiteX36" fmla="*/ 66879 w 786554"/>
              <a:gd name="connsiteY36" fmla="*/ 932671 h 1036623"/>
              <a:gd name="connsiteX37" fmla="*/ 68042 w 786554"/>
              <a:gd name="connsiteY37" fmla="*/ 933398 h 1036623"/>
              <a:gd name="connsiteX38" fmla="*/ 69060 w 786554"/>
              <a:gd name="connsiteY38" fmla="*/ 933979 h 1036623"/>
              <a:gd name="connsiteX39" fmla="*/ 70223 w 786554"/>
              <a:gd name="connsiteY39" fmla="*/ 934561 h 1036623"/>
              <a:gd name="connsiteX40" fmla="*/ 71386 w 786554"/>
              <a:gd name="connsiteY40" fmla="*/ 935142 h 1036623"/>
              <a:gd name="connsiteX41" fmla="*/ 72404 w 786554"/>
              <a:gd name="connsiteY41" fmla="*/ 935578 h 1036623"/>
              <a:gd name="connsiteX42" fmla="*/ 73858 w 786554"/>
              <a:gd name="connsiteY42" fmla="*/ 936015 h 1036623"/>
              <a:gd name="connsiteX43" fmla="*/ 74875 w 786554"/>
              <a:gd name="connsiteY43" fmla="*/ 936305 h 1036623"/>
              <a:gd name="connsiteX44" fmla="*/ 76329 w 786554"/>
              <a:gd name="connsiteY44" fmla="*/ 936596 h 1036623"/>
              <a:gd name="connsiteX45" fmla="*/ 77638 w 786554"/>
              <a:gd name="connsiteY45" fmla="*/ 936742 h 1036623"/>
              <a:gd name="connsiteX46" fmla="*/ 78801 w 786554"/>
              <a:gd name="connsiteY46" fmla="*/ 936887 h 1036623"/>
              <a:gd name="connsiteX47" fmla="*/ 81127 w 786554"/>
              <a:gd name="connsiteY47" fmla="*/ 937032 h 1036623"/>
              <a:gd name="connsiteX48" fmla="*/ 81418 w 786554"/>
              <a:gd name="connsiteY48" fmla="*/ 937032 h 1036623"/>
              <a:gd name="connsiteX49" fmla="*/ 81418 w 786554"/>
              <a:gd name="connsiteY49" fmla="*/ 937032 h 1036623"/>
              <a:gd name="connsiteX50" fmla="*/ 86652 w 786554"/>
              <a:gd name="connsiteY50" fmla="*/ 936450 h 1036623"/>
              <a:gd name="connsiteX51" fmla="*/ 87088 w 786554"/>
              <a:gd name="connsiteY51" fmla="*/ 936305 h 1036623"/>
              <a:gd name="connsiteX52" fmla="*/ 89123 w 786554"/>
              <a:gd name="connsiteY52" fmla="*/ 935724 h 1036623"/>
              <a:gd name="connsiteX53" fmla="*/ 90432 w 786554"/>
              <a:gd name="connsiteY53" fmla="*/ 935288 h 1036623"/>
              <a:gd name="connsiteX54" fmla="*/ 91595 w 786554"/>
              <a:gd name="connsiteY54" fmla="*/ 934851 h 1036623"/>
              <a:gd name="connsiteX55" fmla="*/ 96248 w 786554"/>
              <a:gd name="connsiteY55" fmla="*/ 932380 h 1036623"/>
              <a:gd name="connsiteX56" fmla="*/ 96248 w 786554"/>
              <a:gd name="connsiteY56" fmla="*/ 932380 h 1036623"/>
              <a:gd name="connsiteX57" fmla="*/ 134921 w 786554"/>
              <a:gd name="connsiteY57" fmla="*/ 905919 h 1036623"/>
              <a:gd name="connsiteX58" fmla="*/ 177229 w 786554"/>
              <a:gd name="connsiteY58" fmla="*/ 932816 h 1036623"/>
              <a:gd name="connsiteX59" fmla="*/ 178392 w 786554"/>
              <a:gd name="connsiteY59" fmla="*/ 933398 h 1036623"/>
              <a:gd name="connsiteX60" fmla="*/ 178974 w 786554"/>
              <a:gd name="connsiteY60" fmla="*/ 933688 h 1036623"/>
              <a:gd name="connsiteX61" fmla="*/ 180864 w 786554"/>
              <a:gd name="connsiteY61" fmla="*/ 934561 h 1036623"/>
              <a:gd name="connsiteX62" fmla="*/ 181591 w 786554"/>
              <a:gd name="connsiteY62" fmla="*/ 934851 h 1036623"/>
              <a:gd name="connsiteX63" fmla="*/ 183190 w 786554"/>
              <a:gd name="connsiteY63" fmla="*/ 935433 h 1036623"/>
              <a:gd name="connsiteX64" fmla="*/ 183772 w 786554"/>
              <a:gd name="connsiteY64" fmla="*/ 935578 h 1036623"/>
              <a:gd name="connsiteX65" fmla="*/ 185953 w 786554"/>
              <a:gd name="connsiteY65" fmla="*/ 936160 h 1036623"/>
              <a:gd name="connsiteX66" fmla="*/ 186098 w 786554"/>
              <a:gd name="connsiteY66" fmla="*/ 936160 h 1036623"/>
              <a:gd name="connsiteX67" fmla="*/ 188279 w 786554"/>
              <a:gd name="connsiteY67" fmla="*/ 936450 h 1036623"/>
              <a:gd name="connsiteX68" fmla="*/ 188715 w 786554"/>
              <a:gd name="connsiteY68" fmla="*/ 936450 h 1036623"/>
              <a:gd name="connsiteX69" fmla="*/ 191187 w 786554"/>
              <a:gd name="connsiteY69" fmla="*/ 936596 h 1036623"/>
              <a:gd name="connsiteX70" fmla="*/ 193658 w 786554"/>
              <a:gd name="connsiteY70" fmla="*/ 936450 h 1036623"/>
              <a:gd name="connsiteX71" fmla="*/ 194094 w 786554"/>
              <a:gd name="connsiteY71" fmla="*/ 936450 h 1036623"/>
              <a:gd name="connsiteX72" fmla="*/ 196275 w 786554"/>
              <a:gd name="connsiteY72" fmla="*/ 936160 h 1036623"/>
              <a:gd name="connsiteX73" fmla="*/ 197002 w 786554"/>
              <a:gd name="connsiteY73" fmla="*/ 936015 h 1036623"/>
              <a:gd name="connsiteX74" fmla="*/ 198601 w 786554"/>
              <a:gd name="connsiteY74" fmla="*/ 935578 h 1036623"/>
              <a:gd name="connsiteX75" fmla="*/ 199183 w 786554"/>
              <a:gd name="connsiteY75" fmla="*/ 935433 h 1036623"/>
              <a:gd name="connsiteX76" fmla="*/ 201073 w 786554"/>
              <a:gd name="connsiteY76" fmla="*/ 934706 h 1036623"/>
              <a:gd name="connsiteX77" fmla="*/ 201800 w 786554"/>
              <a:gd name="connsiteY77" fmla="*/ 934415 h 1036623"/>
              <a:gd name="connsiteX78" fmla="*/ 203690 w 786554"/>
              <a:gd name="connsiteY78" fmla="*/ 933543 h 1036623"/>
              <a:gd name="connsiteX79" fmla="*/ 203835 w 786554"/>
              <a:gd name="connsiteY79" fmla="*/ 933398 h 1036623"/>
              <a:gd name="connsiteX80" fmla="*/ 205725 w 786554"/>
              <a:gd name="connsiteY80" fmla="*/ 932234 h 1036623"/>
              <a:gd name="connsiteX81" fmla="*/ 206016 w 786554"/>
              <a:gd name="connsiteY81" fmla="*/ 932089 h 1036623"/>
              <a:gd name="connsiteX82" fmla="*/ 209651 w 786554"/>
              <a:gd name="connsiteY82" fmla="*/ 929181 h 1036623"/>
              <a:gd name="connsiteX83" fmla="*/ 209942 w 786554"/>
              <a:gd name="connsiteY83" fmla="*/ 928890 h 1036623"/>
              <a:gd name="connsiteX84" fmla="*/ 211541 w 786554"/>
              <a:gd name="connsiteY84" fmla="*/ 927146 h 1036623"/>
              <a:gd name="connsiteX85" fmla="*/ 211686 w 786554"/>
              <a:gd name="connsiteY85" fmla="*/ 927000 h 1036623"/>
              <a:gd name="connsiteX86" fmla="*/ 212850 w 786554"/>
              <a:gd name="connsiteY86" fmla="*/ 925401 h 1036623"/>
              <a:gd name="connsiteX87" fmla="*/ 213286 w 786554"/>
              <a:gd name="connsiteY87" fmla="*/ 924819 h 1036623"/>
              <a:gd name="connsiteX88" fmla="*/ 213576 w 786554"/>
              <a:gd name="connsiteY88" fmla="*/ 924529 h 1036623"/>
              <a:gd name="connsiteX89" fmla="*/ 213867 w 786554"/>
              <a:gd name="connsiteY89" fmla="*/ 923947 h 1036623"/>
              <a:gd name="connsiteX90" fmla="*/ 214594 w 786554"/>
              <a:gd name="connsiteY90" fmla="*/ 922493 h 1036623"/>
              <a:gd name="connsiteX91" fmla="*/ 215030 w 786554"/>
              <a:gd name="connsiteY91" fmla="*/ 921476 h 1036623"/>
              <a:gd name="connsiteX92" fmla="*/ 215612 w 786554"/>
              <a:gd name="connsiteY92" fmla="*/ 920167 h 1036623"/>
              <a:gd name="connsiteX93" fmla="*/ 216048 w 786554"/>
              <a:gd name="connsiteY93" fmla="*/ 919004 h 1036623"/>
              <a:gd name="connsiteX94" fmla="*/ 216484 w 786554"/>
              <a:gd name="connsiteY94" fmla="*/ 917695 h 1036623"/>
              <a:gd name="connsiteX95" fmla="*/ 216775 w 786554"/>
              <a:gd name="connsiteY95" fmla="*/ 916387 h 1036623"/>
              <a:gd name="connsiteX96" fmla="*/ 217066 w 786554"/>
              <a:gd name="connsiteY96" fmla="*/ 915224 h 1036623"/>
              <a:gd name="connsiteX97" fmla="*/ 217357 w 786554"/>
              <a:gd name="connsiteY97" fmla="*/ 913770 h 1036623"/>
              <a:gd name="connsiteX98" fmla="*/ 217502 w 786554"/>
              <a:gd name="connsiteY98" fmla="*/ 912752 h 1036623"/>
              <a:gd name="connsiteX99" fmla="*/ 217647 w 786554"/>
              <a:gd name="connsiteY99" fmla="*/ 911153 h 1036623"/>
              <a:gd name="connsiteX100" fmla="*/ 217647 w 786554"/>
              <a:gd name="connsiteY100" fmla="*/ 910426 h 1036623"/>
              <a:gd name="connsiteX101" fmla="*/ 217647 w 786554"/>
              <a:gd name="connsiteY101" fmla="*/ 824501 h 1036623"/>
              <a:gd name="connsiteX102" fmla="*/ 323200 w 786554"/>
              <a:gd name="connsiteY102" fmla="*/ 824501 h 1036623"/>
              <a:gd name="connsiteX103" fmla="*/ 299938 w 786554"/>
              <a:gd name="connsiteY103" fmla="*/ 882802 h 1036623"/>
              <a:gd name="connsiteX104" fmla="*/ 300519 w 786554"/>
              <a:gd name="connsiteY104" fmla="*/ 1011326 h 1036623"/>
              <a:gd name="connsiteX105" fmla="*/ 326689 w 786554"/>
              <a:gd name="connsiteY105" fmla="*/ 1037351 h 1036623"/>
              <a:gd name="connsiteX106" fmla="*/ 326835 w 786554"/>
              <a:gd name="connsiteY106" fmla="*/ 1037351 h 1036623"/>
              <a:gd name="connsiteX107" fmla="*/ 352859 w 786554"/>
              <a:gd name="connsiteY107" fmla="*/ 1011035 h 1036623"/>
              <a:gd name="connsiteX108" fmla="*/ 352278 w 786554"/>
              <a:gd name="connsiteY108" fmla="*/ 882511 h 1036623"/>
              <a:gd name="connsiteX109" fmla="*/ 361437 w 786554"/>
              <a:gd name="connsiteY109" fmla="*/ 860121 h 1036623"/>
              <a:gd name="connsiteX110" fmla="*/ 383682 w 786554"/>
              <a:gd name="connsiteY110" fmla="*/ 850816 h 1036623"/>
              <a:gd name="connsiteX111" fmla="*/ 703101 w 786554"/>
              <a:gd name="connsiteY111" fmla="*/ 849508 h 1036623"/>
              <a:gd name="connsiteX112" fmla="*/ 703247 w 786554"/>
              <a:gd name="connsiteY112" fmla="*/ 849508 h 1036623"/>
              <a:gd name="connsiteX113" fmla="*/ 725491 w 786554"/>
              <a:gd name="connsiteY113" fmla="*/ 858667 h 1036623"/>
              <a:gd name="connsiteX114" fmla="*/ 734796 w 786554"/>
              <a:gd name="connsiteY114" fmla="*/ 880912 h 1036623"/>
              <a:gd name="connsiteX115" fmla="*/ 735378 w 786554"/>
              <a:gd name="connsiteY115" fmla="*/ 1009436 h 1036623"/>
              <a:gd name="connsiteX116" fmla="*/ 761548 w 786554"/>
              <a:gd name="connsiteY116" fmla="*/ 1035461 h 1036623"/>
              <a:gd name="connsiteX117" fmla="*/ 761693 w 786554"/>
              <a:gd name="connsiteY117" fmla="*/ 1035461 h 1036623"/>
              <a:gd name="connsiteX118" fmla="*/ 787718 w 786554"/>
              <a:gd name="connsiteY118" fmla="*/ 1009145 h 1036623"/>
              <a:gd name="connsiteX119" fmla="*/ 786700 w 786554"/>
              <a:gd name="connsiteY119" fmla="*/ 881494 h 1036623"/>
              <a:gd name="connsiteX120" fmla="*/ 616886 w 786554"/>
              <a:gd name="connsiteY120" fmla="*/ 113840 h 1036623"/>
              <a:gd name="connsiteX121" fmla="*/ 637385 w 786554"/>
              <a:gd name="connsiteY121" fmla="*/ 169233 h 1036623"/>
              <a:gd name="connsiteX122" fmla="*/ 636804 w 786554"/>
              <a:gd name="connsiteY122" fmla="*/ 203690 h 1036623"/>
              <a:gd name="connsiteX123" fmla="*/ 633315 w 786554"/>
              <a:gd name="connsiteY123" fmla="*/ 241927 h 1036623"/>
              <a:gd name="connsiteX124" fmla="*/ 630407 w 786554"/>
              <a:gd name="connsiteY124" fmla="*/ 438202 h 1036623"/>
              <a:gd name="connsiteX125" fmla="*/ 656141 w 786554"/>
              <a:gd name="connsiteY125" fmla="*/ 464809 h 1036623"/>
              <a:gd name="connsiteX126" fmla="*/ 656577 w 786554"/>
              <a:gd name="connsiteY126" fmla="*/ 464809 h 1036623"/>
              <a:gd name="connsiteX127" fmla="*/ 682747 w 786554"/>
              <a:gd name="connsiteY127" fmla="*/ 439075 h 1036623"/>
              <a:gd name="connsiteX128" fmla="*/ 683619 w 786554"/>
              <a:gd name="connsiteY128" fmla="*/ 378157 h 1036623"/>
              <a:gd name="connsiteX129" fmla="*/ 686672 w 786554"/>
              <a:gd name="connsiteY129" fmla="*/ 366380 h 1036623"/>
              <a:gd name="connsiteX130" fmla="*/ 688999 w 786554"/>
              <a:gd name="connsiteY130" fmla="*/ 209505 h 1036623"/>
              <a:gd name="connsiteX131" fmla="*/ 710662 w 786554"/>
              <a:gd name="connsiteY131" fmla="*/ 188133 h 1036623"/>
              <a:gd name="connsiteX132" fmla="*/ 731888 w 786554"/>
              <a:gd name="connsiteY132" fmla="*/ 243527 h 1036623"/>
              <a:gd name="connsiteX133" fmla="*/ 728981 w 786554"/>
              <a:gd name="connsiteY133" fmla="*/ 439802 h 1036623"/>
              <a:gd name="connsiteX134" fmla="*/ 728981 w 786554"/>
              <a:gd name="connsiteY134" fmla="*/ 440238 h 1036623"/>
              <a:gd name="connsiteX135" fmla="*/ 728981 w 786554"/>
              <a:gd name="connsiteY135" fmla="*/ 440674 h 1036623"/>
              <a:gd name="connsiteX136" fmla="*/ 687399 w 786554"/>
              <a:gd name="connsiteY136" fmla="*/ 721130 h 1036623"/>
              <a:gd name="connsiteX137" fmla="*/ 687399 w 786554"/>
              <a:gd name="connsiteY137" fmla="*/ 721420 h 1036623"/>
              <a:gd name="connsiteX138" fmla="*/ 687109 w 786554"/>
              <a:gd name="connsiteY138" fmla="*/ 723020 h 1036623"/>
              <a:gd name="connsiteX139" fmla="*/ 686963 w 786554"/>
              <a:gd name="connsiteY139" fmla="*/ 724183 h 1036623"/>
              <a:gd name="connsiteX140" fmla="*/ 686818 w 786554"/>
              <a:gd name="connsiteY140" fmla="*/ 725346 h 1036623"/>
              <a:gd name="connsiteX141" fmla="*/ 686818 w 786554"/>
              <a:gd name="connsiteY141" fmla="*/ 726800 h 1036623"/>
              <a:gd name="connsiteX142" fmla="*/ 686818 w 786554"/>
              <a:gd name="connsiteY142" fmla="*/ 727090 h 1036623"/>
              <a:gd name="connsiteX143" fmla="*/ 687690 w 786554"/>
              <a:gd name="connsiteY143" fmla="*/ 798186 h 1036623"/>
              <a:gd name="connsiteX144" fmla="*/ 435876 w 786554"/>
              <a:gd name="connsiteY144" fmla="*/ 799203 h 1036623"/>
              <a:gd name="connsiteX145" fmla="*/ 426862 w 786554"/>
              <a:gd name="connsiteY145" fmla="*/ 688562 h 1036623"/>
              <a:gd name="connsiteX146" fmla="*/ 426717 w 786554"/>
              <a:gd name="connsiteY146" fmla="*/ 687690 h 1036623"/>
              <a:gd name="connsiteX147" fmla="*/ 426571 w 786554"/>
              <a:gd name="connsiteY147" fmla="*/ 686091 h 1036623"/>
              <a:gd name="connsiteX148" fmla="*/ 426281 w 786554"/>
              <a:gd name="connsiteY148" fmla="*/ 684782 h 1036623"/>
              <a:gd name="connsiteX149" fmla="*/ 425990 w 786554"/>
              <a:gd name="connsiteY149" fmla="*/ 683619 h 1036623"/>
              <a:gd name="connsiteX150" fmla="*/ 425554 w 786554"/>
              <a:gd name="connsiteY150" fmla="*/ 682165 h 1036623"/>
              <a:gd name="connsiteX151" fmla="*/ 425263 w 786554"/>
              <a:gd name="connsiteY151" fmla="*/ 681293 h 1036623"/>
              <a:gd name="connsiteX152" fmla="*/ 424681 w 786554"/>
              <a:gd name="connsiteY152" fmla="*/ 679839 h 1036623"/>
              <a:gd name="connsiteX153" fmla="*/ 424245 w 786554"/>
              <a:gd name="connsiteY153" fmla="*/ 678967 h 1036623"/>
              <a:gd name="connsiteX154" fmla="*/ 423518 w 786554"/>
              <a:gd name="connsiteY154" fmla="*/ 677513 h 1036623"/>
              <a:gd name="connsiteX155" fmla="*/ 423082 w 786554"/>
              <a:gd name="connsiteY155" fmla="*/ 676640 h 1036623"/>
              <a:gd name="connsiteX156" fmla="*/ 422210 w 786554"/>
              <a:gd name="connsiteY156" fmla="*/ 675332 h 1036623"/>
              <a:gd name="connsiteX157" fmla="*/ 421628 w 786554"/>
              <a:gd name="connsiteY157" fmla="*/ 674460 h 1036623"/>
              <a:gd name="connsiteX158" fmla="*/ 420610 w 786554"/>
              <a:gd name="connsiteY158" fmla="*/ 673296 h 1036623"/>
              <a:gd name="connsiteX159" fmla="*/ 419884 w 786554"/>
              <a:gd name="connsiteY159" fmla="*/ 672569 h 1036623"/>
              <a:gd name="connsiteX160" fmla="*/ 418720 w 786554"/>
              <a:gd name="connsiteY160" fmla="*/ 671407 h 1036623"/>
              <a:gd name="connsiteX161" fmla="*/ 417993 w 786554"/>
              <a:gd name="connsiteY161" fmla="*/ 670825 h 1036623"/>
              <a:gd name="connsiteX162" fmla="*/ 416540 w 786554"/>
              <a:gd name="connsiteY162" fmla="*/ 669662 h 1036623"/>
              <a:gd name="connsiteX163" fmla="*/ 416103 w 786554"/>
              <a:gd name="connsiteY163" fmla="*/ 669226 h 1036623"/>
              <a:gd name="connsiteX164" fmla="*/ 414068 w 786554"/>
              <a:gd name="connsiteY164" fmla="*/ 667917 h 1036623"/>
              <a:gd name="connsiteX165" fmla="*/ 413923 w 786554"/>
              <a:gd name="connsiteY165" fmla="*/ 667772 h 1036623"/>
              <a:gd name="connsiteX166" fmla="*/ 413923 w 786554"/>
              <a:gd name="connsiteY166" fmla="*/ 667772 h 1036623"/>
              <a:gd name="connsiteX167" fmla="*/ 413486 w 786554"/>
              <a:gd name="connsiteY167" fmla="*/ 667481 h 1036623"/>
              <a:gd name="connsiteX168" fmla="*/ 302264 w 786554"/>
              <a:gd name="connsiteY168" fmla="*/ 602638 h 1036623"/>
              <a:gd name="connsiteX169" fmla="*/ 287870 w 786554"/>
              <a:gd name="connsiteY169" fmla="*/ 497085 h 1036623"/>
              <a:gd name="connsiteX170" fmla="*/ 288016 w 786554"/>
              <a:gd name="connsiteY170" fmla="*/ 476440 h 1036623"/>
              <a:gd name="connsiteX171" fmla="*/ 298193 w 786554"/>
              <a:gd name="connsiteY171" fmla="*/ 458702 h 1036623"/>
              <a:gd name="connsiteX172" fmla="*/ 314622 w 786554"/>
              <a:gd name="connsiteY172" fmla="*/ 456667 h 1036623"/>
              <a:gd name="connsiteX173" fmla="*/ 330615 w 786554"/>
              <a:gd name="connsiteY173" fmla="*/ 538666 h 1036623"/>
              <a:gd name="connsiteX174" fmla="*/ 356348 w 786554"/>
              <a:gd name="connsiteY174" fmla="*/ 559893 h 1036623"/>
              <a:gd name="connsiteX175" fmla="*/ 361437 w 786554"/>
              <a:gd name="connsiteY175" fmla="*/ 559457 h 1036623"/>
              <a:gd name="connsiteX176" fmla="*/ 382082 w 786554"/>
              <a:gd name="connsiteY176" fmla="*/ 528780 h 1036623"/>
              <a:gd name="connsiteX177" fmla="*/ 379320 w 786554"/>
              <a:gd name="connsiteY177" fmla="*/ 514677 h 1036623"/>
              <a:gd name="connsiteX178" fmla="*/ 381792 w 786554"/>
              <a:gd name="connsiteY178" fmla="*/ 504500 h 1036623"/>
              <a:gd name="connsiteX179" fmla="*/ 391242 w 786554"/>
              <a:gd name="connsiteY179" fmla="*/ 261555 h 1036623"/>
              <a:gd name="connsiteX180" fmla="*/ 391242 w 786554"/>
              <a:gd name="connsiteY180" fmla="*/ 260973 h 1036623"/>
              <a:gd name="connsiteX181" fmla="*/ 402582 w 786554"/>
              <a:gd name="connsiteY181" fmla="*/ 217357 h 1036623"/>
              <a:gd name="connsiteX182" fmla="*/ 414795 w 786554"/>
              <a:gd name="connsiteY182" fmla="*/ 206307 h 1036623"/>
              <a:gd name="connsiteX183" fmla="*/ 437476 w 786554"/>
              <a:gd name="connsiteY183" fmla="*/ 249487 h 1036623"/>
              <a:gd name="connsiteX184" fmla="*/ 435731 w 786554"/>
              <a:gd name="connsiteY184" fmla="*/ 366817 h 1036623"/>
              <a:gd name="connsiteX185" fmla="*/ 435876 w 786554"/>
              <a:gd name="connsiteY185" fmla="*/ 370015 h 1036623"/>
              <a:gd name="connsiteX186" fmla="*/ 435586 w 786554"/>
              <a:gd name="connsiteY186" fmla="*/ 392550 h 1036623"/>
              <a:gd name="connsiteX187" fmla="*/ 461319 w 786554"/>
              <a:gd name="connsiteY187" fmla="*/ 419157 h 1036623"/>
              <a:gd name="connsiteX188" fmla="*/ 461756 w 786554"/>
              <a:gd name="connsiteY188" fmla="*/ 419157 h 1036623"/>
              <a:gd name="connsiteX189" fmla="*/ 487926 w 786554"/>
              <a:gd name="connsiteY189" fmla="*/ 393422 h 1036623"/>
              <a:gd name="connsiteX190" fmla="*/ 489961 w 786554"/>
              <a:gd name="connsiteY190" fmla="*/ 262718 h 1036623"/>
              <a:gd name="connsiteX191" fmla="*/ 489961 w 786554"/>
              <a:gd name="connsiteY191" fmla="*/ 248760 h 1036623"/>
              <a:gd name="connsiteX192" fmla="*/ 491124 w 786554"/>
              <a:gd name="connsiteY192" fmla="*/ 171559 h 1036623"/>
              <a:gd name="connsiteX193" fmla="*/ 516422 w 786554"/>
              <a:gd name="connsiteY193" fmla="*/ 116893 h 1036623"/>
              <a:gd name="connsiteX194" fmla="*/ 529361 w 786554"/>
              <a:gd name="connsiteY194" fmla="*/ 119800 h 1036623"/>
              <a:gd name="connsiteX195" fmla="*/ 537358 w 786554"/>
              <a:gd name="connsiteY195" fmla="*/ 172286 h 1036623"/>
              <a:gd name="connsiteX196" fmla="*/ 534450 w 786554"/>
              <a:gd name="connsiteY196" fmla="*/ 368561 h 1036623"/>
              <a:gd name="connsiteX197" fmla="*/ 560184 w 786554"/>
              <a:gd name="connsiteY197" fmla="*/ 395167 h 1036623"/>
              <a:gd name="connsiteX198" fmla="*/ 560620 w 786554"/>
              <a:gd name="connsiteY198" fmla="*/ 395167 h 1036623"/>
              <a:gd name="connsiteX199" fmla="*/ 586063 w 786554"/>
              <a:gd name="connsiteY199" fmla="*/ 375104 h 1036623"/>
              <a:gd name="connsiteX200" fmla="*/ 588389 w 786554"/>
              <a:gd name="connsiteY200" fmla="*/ 364926 h 1036623"/>
              <a:gd name="connsiteX201" fmla="*/ 591297 w 786554"/>
              <a:gd name="connsiteY201" fmla="*/ 168651 h 1036623"/>
              <a:gd name="connsiteX202" fmla="*/ 616886 w 786554"/>
              <a:gd name="connsiteY202" fmla="*/ 113840 h 1036623"/>
              <a:gd name="connsiteX203" fmla="*/ 52340 w 786554"/>
              <a:gd name="connsiteY203" fmla="*/ 52340 h 1036623"/>
              <a:gd name="connsiteX204" fmla="*/ 466408 w 786554"/>
              <a:gd name="connsiteY204" fmla="*/ 52340 h 1036623"/>
              <a:gd name="connsiteX205" fmla="*/ 510752 w 786554"/>
              <a:gd name="connsiteY205" fmla="*/ 64843 h 1036623"/>
              <a:gd name="connsiteX206" fmla="*/ 452451 w 786554"/>
              <a:gd name="connsiteY206" fmla="*/ 102499 h 1036623"/>
              <a:gd name="connsiteX207" fmla="*/ 439075 w 786554"/>
              <a:gd name="connsiteY207" fmla="*/ 158474 h 1036623"/>
              <a:gd name="connsiteX208" fmla="*/ 417703 w 786554"/>
              <a:gd name="connsiteY208" fmla="*/ 154258 h 1036623"/>
              <a:gd name="connsiteX209" fmla="*/ 415958 w 786554"/>
              <a:gd name="connsiteY209" fmla="*/ 154112 h 1036623"/>
              <a:gd name="connsiteX210" fmla="*/ 358239 w 786554"/>
              <a:gd name="connsiteY210" fmla="*/ 189733 h 1036623"/>
              <a:gd name="connsiteX211" fmla="*/ 338902 w 786554"/>
              <a:gd name="connsiteY211" fmla="*/ 260101 h 1036623"/>
              <a:gd name="connsiteX212" fmla="*/ 333086 w 786554"/>
              <a:gd name="connsiteY212" fmla="*/ 407961 h 1036623"/>
              <a:gd name="connsiteX213" fmla="*/ 271878 w 786554"/>
              <a:gd name="connsiteY213" fmla="*/ 413777 h 1036623"/>
              <a:gd name="connsiteX214" fmla="*/ 235676 w 786554"/>
              <a:gd name="connsiteY214" fmla="*/ 476440 h 1036623"/>
              <a:gd name="connsiteX215" fmla="*/ 235530 w 786554"/>
              <a:gd name="connsiteY215" fmla="*/ 497667 h 1036623"/>
              <a:gd name="connsiteX216" fmla="*/ 235530 w 786554"/>
              <a:gd name="connsiteY216" fmla="*/ 498248 h 1036623"/>
              <a:gd name="connsiteX217" fmla="*/ 235530 w 786554"/>
              <a:gd name="connsiteY217" fmla="*/ 498830 h 1036623"/>
              <a:gd name="connsiteX218" fmla="*/ 253413 w 786554"/>
              <a:gd name="connsiteY218" fmla="*/ 625027 h 1036623"/>
              <a:gd name="connsiteX219" fmla="*/ 265771 w 786554"/>
              <a:gd name="connsiteY219" fmla="*/ 642038 h 1036623"/>
              <a:gd name="connsiteX220" fmla="*/ 375831 w 786554"/>
              <a:gd name="connsiteY220" fmla="*/ 706154 h 1036623"/>
              <a:gd name="connsiteX221" fmla="*/ 381210 w 786554"/>
              <a:gd name="connsiteY221" fmla="*/ 772743 h 1036623"/>
              <a:gd name="connsiteX222" fmla="*/ 52340 w 786554"/>
              <a:gd name="connsiteY222" fmla="*/ 772743 h 1036623"/>
              <a:gd name="connsiteX223" fmla="*/ 52340 w 786554"/>
              <a:gd name="connsiteY223" fmla="*/ 52340 h 1036623"/>
              <a:gd name="connsiteX224" fmla="*/ 164871 w 786554"/>
              <a:gd name="connsiteY224" fmla="*/ 863465 h 1036623"/>
              <a:gd name="connsiteX225" fmla="*/ 148151 w 786554"/>
              <a:gd name="connsiteY225" fmla="*/ 852852 h 1036623"/>
              <a:gd name="connsiteX226" fmla="*/ 119364 w 786554"/>
              <a:gd name="connsiteY226" fmla="*/ 853288 h 1036623"/>
              <a:gd name="connsiteX227" fmla="*/ 107297 w 786554"/>
              <a:gd name="connsiteY227" fmla="*/ 861575 h 1036623"/>
              <a:gd name="connsiteX228" fmla="*/ 107297 w 786554"/>
              <a:gd name="connsiteY228" fmla="*/ 825228 h 1036623"/>
              <a:gd name="connsiteX229" fmla="*/ 164871 w 786554"/>
              <a:gd name="connsiteY229" fmla="*/ 825228 h 1036623"/>
              <a:gd name="connsiteX230" fmla="*/ 164871 w 786554"/>
              <a:gd name="connsiteY230" fmla="*/ 863465 h 10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86554" h="1036623">
                <a:moveTo>
                  <a:pt x="786700" y="881494"/>
                </a:moveTo>
                <a:cubicBezTo>
                  <a:pt x="786555" y="859104"/>
                  <a:pt x="777831" y="838022"/>
                  <a:pt x="761839" y="822320"/>
                </a:cubicBezTo>
                <a:cubicBezTo>
                  <a:pt x="755441" y="815923"/>
                  <a:pt x="748027" y="810689"/>
                  <a:pt x="740176" y="806764"/>
                </a:cubicBezTo>
                <a:lnTo>
                  <a:pt x="739303" y="729271"/>
                </a:lnTo>
                <a:cubicBezTo>
                  <a:pt x="744973" y="703392"/>
                  <a:pt x="782484" y="529943"/>
                  <a:pt x="781466" y="440238"/>
                </a:cubicBezTo>
                <a:lnTo>
                  <a:pt x="784374" y="244254"/>
                </a:lnTo>
                <a:cubicBezTo>
                  <a:pt x="784810" y="214158"/>
                  <a:pt x="781175" y="192204"/>
                  <a:pt x="773033" y="175194"/>
                </a:cubicBezTo>
                <a:cubicBezTo>
                  <a:pt x="761112" y="150478"/>
                  <a:pt x="739012" y="136375"/>
                  <a:pt x="710807" y="135793"/>
                </a:cubicBezTo>
                <a:cubicBezTo>
                  <a:pt x="709935" y="135793"/>
                  <a:pt x="709208" y="135793"/>
                  <a:pt x="708335" y="135793"/>
                </a:cubicBezTo>
                <a:cubicBezTo>
                  <a:pt x="701211" y="136375"/>
                  <a:pt x="694814" y="137538"/>
                  <a:pt x="688853" y="139283"/>
                </a:cubicBezTo>
                <a:cubicBezTo>
                  <a:pt x="687690" y="126052"/>
                  <a:pt x="685073" y="113113"/>
                  <a:pt x="679985" y="101627"/>
                </a:cubicBezTo>
                <a:cubicBezTo>
                  <a:pt x="671988" y="83889"/>
                  <a:pt x="654396" y="62662"/>
                  <a:pt x="616304" y="61500"/>
                </a:cubicBezTo>
                <a:cubicBezTo>
                  <a:pt x="614996" y="61500"/>
                  <a:pt x="613542" y="61500"/>
                  <a:pt x="612233" y="61645"/>
                </a:cubicBezTo>
                <a:cubicBezTo>
                  <a:pt x="601765" y="62954"/>
                  <a:pt x="592896" y="65425"/>
                  <a:pt x="585191" y="68769"/>
                </a:cubicBezTo>
                <a:cubicBezTo>
                  <a:pt x="560766" y="26170"/>
                  <a:pt x="516131" y="0"/>
                  <a:pt x="466553" y="0"/>
                </a:cubicBezTo>
                <a:lnTo>
                  <a:pt x="26170" y="0"/>
                </a:lnTo>
                <a:cubicBezTo>
                  <a:pt x="11777" y="0"/>
                  <a:pt x="0" y="11776"/>
                  <a:pt x="0" y="26170"/>
                </a:cubicBezTo>
                <a:lnTo>
                  <a:pt x="0" y="799058"/>
                </a:lnTo>
                <a:cubicBezTo>
                  <a:pt x="0" y="813452"/>
                  <a:pt x="11777" y="825228"/>
                  <a:pt x="26170" y="825228"/>
                </a:cubicBezTo>
                <a:lnTo>
                  <a:pt x="54957" y="825228"/>
                </a:lnTo>
                <a:lnTo>
                  <a:pt x="54957" y="911153"/>
                </a:lnTo>
                <a:cubicBezTo>
                  <a:pt x="54957" y="911153"/>
                  <a:pt x="54957" y="911153"/>
                  <a:pt x="54957" y="911153"/>
                </a:cubicBezTo>
                <a:cubicBezTo>
                  <a:pt x="54957" y="912898"/>
                  <a:pt x="55102" y="914642"/>
                  <a:pt x="55539" y="916387"/>
                </a:cubicBezTo>
                <a:cubicBezTo>
                  <a:pt x="55539" y="916678"/>
                  <a:pt x="55684" y="916968"/>
                  <a:pt x="55829" y="917259"/>
                </a:cubicBezTo>
                <a:cubicBezTo>
                  <a:pt x="55975" y="917841"/>
                  <a:pt x="56120" y="918277"/>
                  <a:pt x="56266" y="918859"/>
                </a:cubicBezTo>
                <a:cubicBezTo>
                  <a:pt x="56411" y="919440"/>
                  <a:pt x="56702" y="919876"/>
                  <a:pt x="56847" y="920458"/>
                </a:cubicBezTo>
                <a:cubicBezTo>
                  <a:pt x="56992" y="920749"/>
                  <a:pt x="56992" y="921039"/>
                  <a:pt x="57138" y="921185"/>
                </a:cubicBezTo>
                <a:cubicBezTo>
                  <a:pt x="57865" y="922784"/>
                  <a:pt x="58592" y="924383"/>
                  <a:pt x="59610" y="925837"/>
                </a:cubicBezTo>
                <a:cubicBezTo>
                  <a:pt x="59610" y="925837"/>
                  <a:pt x="59610" y="925837"/>
                  <a:pt x="59610" y="925837"/>
                </a:cubicBezTo>
                <a:cubicBezTo>
                  <a:pt x="59755" y="925983"/>
                  <a:pt x="59755" y="926128"/>
                  <a:pt x="59900" y="926128"/>
                </a:cubicBezTo>
                <a:cubicBezTo>
                  <a:pt x="60336" y="926709"/>
                  <a:pt x="60773" y="927291"/>
                  <a:pt x="61209" y="927727"/>
                </a:cubicBezTo>
                <a:cubicBezTo>
                  <a:pt x="61500" y="928018"/>
                  <a:pt x="61790" y="928309"/>
                  <a:pt x="62081" y="928600"/>
                </a:cubicBezTo>
                <a:cubicBezTo>
                  <a:pt x="62372" y="928890"/>
                  <a:pt x="62663" y="929181"/>
                  <a:pt x="62953" y="929472"/>
                </a:cubicBezTo>
                <a:cubicBezTo>
                  <a:pt x="63390" y="929763"/>
                  <a:pt x="63680" y="930199"/>
                  <a:pt x="64117" y="930490"/>
                </a:cubicBezTo>
                <a:cubicBezTo>
                  <a:pt x="64407" y="930780"/>
                  <a:pt x="64553" y="930926"/>
                  <a:pt x="64843" y="931217"/>
                </a:cubicBezTo>
                <a:cubicBezTo>
                  <a:pt x="65280" y="931507"/>
                  <a:pt x="65716" y="931798"/>
                  <a:pt x="66007" y="932089"/>
                </a:cubicBezTo>
                <a:cubicBezTo>
                  <a:pt x="66297" y="932234"/>
                  <a:pt x="66588" y="932525"/>
                  <a:pt x="66879" y="932671"/>
                </a:cubicBezTo>
                <a:cubicBezTo>
                  <a:pt x="67315" y="932961"/>
                  <a:pt x="67606" y="933107"/>
                  <a:pt x="68042" y="933398"/>
                </a:cubicBezTo>
                <a:cubicBezTo>
                  <a:pt x="68333" y="933543"/>
                  <a:pt x="68769" y="933834"/>
                  <a:pt x="69060" y="933979"/>
                </a:cubicBezTo>
                <a:cubicBezTo>
                  <a:pt x="69351" y="934124"/>
                  <a:pt x="69787" y="934270"/>
                  <a:pt x="70223" y="934561"/>
                </a:cubicBezTo>
                <a:cubicBezTo>
                  <a:pt x="70659" y="934706"/>
                  <a:pt x="71095" y="934997"/>
                  <a:pt x="71386" y="935142"/>
                </a:cubicBezTo>
                <a:cubicBezTo>
                  <a:pt x="71677" y="935288"/>
                  <a:pt x="72113" y="935433"/>
                  <a:pt x="72404" y="935578"/>
                </a:cubicBezTo>
                <a:cubicBezTo>
                  <a:pt x="72840" y="935724"/>
                  <a:pt x="73276" y="935869"/>
                  <a:pt x="73858" y="936015"/>
                </a:cubicBezTo>
                <a:cubicBezTo>
                  <a:pt x="74148" y="936160"/>
                  <a:pt x="74585" y="936160"/>
                  <a:pt x="74875" y="936305"/>
                </a:cubicBezTo>
                <a:cubicBezTo>
                  <a:pt x="75312" y="936450"/>
                  <a:pt x="75748" y="936596"/>
                  <a:pt x="76329" y="936596"/>
                </a:cubicBezTo>
                <a:cubicBezTo>
                  <a:pt x="76765" y="936742"/>
                  <a:pt x="77202" y="936742"/>
                  <a:pt x="77638" y="936742"/>
                </a:cubicBezTo>
                <a:cubicBezTo>
                  <a:pt x="78074" y="936742"/>
                  <a:pt x="78365" y="936887"/>
                  <a:pt x="78801" y="936887"/>
                </a:cubicBezTo>
                <a:cubicBezTo>
                  <a:pt x="79528" y="937032"/>
                  <a:pt x="80255" y="937032"/>
                  <a:pt x="81127" y="937032"/>
                </a:cubicBezTo>
                <a:cubicBezTo>
                  <a:pt x="81272" y="937032"/>
                  <a:pt x="81272" y="937032"/>
                  <a:pt x="81418" y="937032"/>
                </a:cubicBezTo>
                <a:cubicBezTo>
                  <a:pt x="81418" y="937032"/>
                  <a:pt x="81418" y="937032"/>
                  <a:pt x="81418" y="937032"/>
                </a:cubicBezTo>
                <a:cubicBezTo>
                  <a:pt x="83163" y="937032"/>
                  <a:pt x="84907" y="936887"/>
                  <a:pt x="86652" y="936450"/>
                </a:cubicBezTo>
                <a:cubicBezTo>
                  <a:pt x="86797" y="936450"/>
                  <a:pt x="86943" y="936305"/>
                  <a:pt x="87088" y="936305"/>
                </a:cubicBezTo>
                <a:cubicBezTo>
                  <a:pt x="87815" y="936160"/>
                  <a:pt x="88397" y="936015"/>
                  <a:pt x="89123" y="935724"/>
                </a:cubicBezTo>
                <a:cubicBezTo>
                  <a:pt x="89560" y="935578"/>
                  <a:pt x="89996" y="935433"/>
                  <a:pt x="90432" y="935288"/>
                </a:cubicBezTo>
                <a:cubicBezTo>
                  <a:pt x="90868" y="935142"/>
                  <a:pt x="91159" y="934997"/>
                  <a:pt x="91595" y="934851"/>
                </a:cubicBezTo>
                <a:cubicBezTo>
                  <a:pt x="93194" y="934124"/>
                  <a:pt x="94794" y="933398"/>
                  <a:pt x="96248" y="932380"/>
                </a:cubicBezTo>
                <a:cubicBezTo>
                  <a:pt x="96248" y="932380"/>
                  <a:pt x="96248" y="932380"/>
                  <a:pt x="96248" y="932380"/>
                </a:cubicBezTo>
                <a:lnTo>
                  <a:pt x="134921" y="905919"/>
                </a:lnTo>
                <a:lnTo>
                  <a:pt x="177229" y="932816"/>
                </a:lnTo>
                <a:cubicBezTo>
                  <a:pt x="177665" y="933107"/>
                  <a:pt x="177956" y="933252"/>
                  <a:pt x="178392" y="933398"/>
                </a:cubicBezTo>
                <a:cubicBezTo>
                  <a:pt x="178538" y="933543"/>
                  <a:pt x="178683" y="933543"/>
                  <a:pt x="178974" y="933688"/>
                </a:cubicBezTo>
                <a:cubicBezTo>
                  <a:pt x="179555" y="933979"/>
                  <a:pt x="180282" y="934415"/>
                  <a:pt x="180864" y="934561"/>
                </a:cubicBezTo>
                <a:cubicBezTo>
                  <a:pt x="181155" y="934706"/>
                  <a:pt x="181300" y="934706"/>
                  <a:pt x="181591" y="934851"/>
                </a:cubicBezTo>
                <a:cubicBezTo>
                  <a:pt x="182172" y="934997"/>
                  <a:pt x="182609" y="935288"/>
                  <a:pt x="183190" y="935433"/>
                </a:cubicBezTo>
                <a:cubicBezTo>
                  <a:pt x="183336" y="935433"/>
                  <a:pt x="183626" y="935578"/>
                  <a:pt x="183772" y="935578"/>
                </a:cubicBezTo>
                <a:cubicBezTo>
                  <a:pt x="184499" y="935869"/>
                  <a:pt x="185226" y="936015"/>
                  <a:pt x="185953" y="936160"/>
                </a:cubicBezTo>
                <a:cubicBezTo>
                  <a:pt x="185953" y="936160"/>
                  <a:pt x="186098" y="936160"/>
                  <a:pt x="186098" y="936160"/>
                </a:cubicBezTo>
                <a:cubicBezTo>
                  <a:pt x="186825" y="936305"/>
                  <a:pt x="187552" y="936450"/>
                  <a:pt x="188279" y="936450"/>
                </a:cubicBezTo>
                <a:cubicBezTo>
                  <a:pt x="188424" y="936450"/>
                  <a:pt x="188570" y="936450"/>
                  <a:pt x="188715" y="936450"/>
                </a:cubicBezTo>
                <a:cubicBezTo>
                  <a:pt x="189587" y="936596"/>
                  <a:pt x="190314" y="936596"/>
                  <a:pt x="191187" y="936596"/>
                </a:cubicBezTo>
                <a:cubicBezTo>
                  <a:pt x="192059" y="936596"/>
                  <a:pt x="192786" y="936596"/>
                  <a:pt x="193658" y="936450"/>
                </a:cubicBezTo>
                <a:cubicBezTo>
                  <a:pt x="193804" y="936450"/>
                  <a:pt x="193949" y="936450"/>
                  <a:pt x="194094" y="936450"/>
                </a:cubicBezTo>
                <a:cubicBezTo>
                  <a:pt x="194821" y="936305"/>
                  <a:pt x="195548" y="936305"/>
                  <a:pt x="196275" y="936160"/>
                </a:cubicBezTo>
                <a:cubicBezTo>
                  <a:pt x="196566" y="936160"/>
                  <a:pt x="196711" y="936015"/>
                  <a:pt x="197002" y="936015"/>
                </a:cubicBezTo>
                <a:cubicBezTo>
                  <a:pt x="197584" y="935869"/>
                  <a:pt x="198165" y="935724"/>
                  <a:pt x="198601" y="935578"/>
                </a:cubicBezTo>
                <a:cubicBezTo>
                  <a:pt x="198747" y="935578"/>
                  <a:pt x="199038" y="935433"/>
                  <a:pt x="199183" y="935433"/>
                </a:cubicBezTo>
                <a:cubicBezTo>
                  <a:pt x="199765" y="935288"/>
                  <a:pt x="200491" y="934997"/>
                  <a:pt x="201073" y="934706"/>
                </a:cubicBezTo>
                <a:cubicBezTo>
                  <a:pt x="201364" y="934561"/>
                  <a:pt x="201509" y="934561"/>
                  <a:pt x="201800" y="934415"/>
                </a:cubicBezTo>
                <a:cubicBezTo>
                  <a:pt x="202382" y="934124"/>
                  <a:pt x="203108" y="933834"/>
                  <a:pt x="203690" y="933543"/>
                </a:cubicBezTo>
                <a:cubicBezTo>
                  <a:pt x="203690" y="933543"/>
                  <a:pt x="203835" y="933543"/>
                  <a:pt x="203835" y="933398"/>
                </a:cubicBezTo>
                <a:cubicBezTo>
                  <a:pt x="204417" y="933107"/>
                  <a:pt x="205144" y="932671"/>
                  <a:pt x="205725" y="932234"/>
                </a:cubicBezTo>
                <a:cubicBezTo>
                  <a:pt x="205871" y="932234"/>
                  <a:pt x="206016" y="932089"/>
                  <a:pt x="206016" y="932089"/>
                </a:cubicBezTo>
                <a:cubicBezTo>
                  <a:pt x="207325" y="931217"/>
                  <a:pt x="208488" y="930199"/>
                  <a:pt x="209651" y="929181"/>
                </a:cubicBezTo>
                <a:cubicBezTo>
                  <a:pt x="209796" y="929036"/>
                  <a:pt x="209796" y="929036"/>
                  <a:pt x="209942" y="928890"/>
                </a:cubicBezTo>
                <a:cubicBezTo>
                  <a:pt x="210523" y="928309"/>
                  <a:pt x="210959" y="927727"/>
                  <a:pt x="211541" y="927146"/>
                </a:cubicBezTo>
                <a:cubicBezTo>
                  <a:pt x="211541" y="927146"/>
                  <a:pt x="211686" y="927000"/>
                  <a:pt x="211686" y="927000"/>
                </a:cubicBezTo>
                <a:cubicBezTo>
                  <a:pt x="212123" y="926564"/>
                  <a:pt x="212413" y="925983"/>
                  <a:pt x="212850" y="925401"/>
                </a:cubicBezTo>
                <a:cubicBezTo>
                  <a:pt x="212995" y="925256"/>
                  <a:pt x="213140" y="924965"/>
                  <a:pt x="213286" y="924819"/>
                </a:cubicBezTo>
                <a:cubicBezTo>
                  <a:pt x="213431" y="924674"/>
                  <a:pt x="213431" y="924529"/>
                  <a:pt x="213576" y="924529"/>
                </a:cubicBezTo>
                <a:cubicBezTo>
                  <a:pt x="213722" y="924383"/>
                  <a:pt x="213867" y="924092"/>
                  <a:pt x="213867" y="923947"/>
                </a:cubicBezTo>
                <a:cubicBezTo>
                  <a:pt x="214158" y="923511"/>
                  <a:pt x="214449" y="923075"/>
                  <a:pt x="214594" y="922493"/>
                </a:cubicBezTo>
                <a:cubicBezTo>
                  <a:pt x="214740" y="922203"/>
                  <a:pt x="214885" y="921912"/>
                  <a:pt x="215030" y="921476"/>
                </a:cubicBezTo>
                <a:cubicBezTo>
                  <a:pt x="215176" y="921039"/>
                  <a:pt x="215467" y="920603"/>
                  <a:pt x="215612" y="920167"/>
                </a:cubicBezTo>
                <a:cubicBezTo>
                  <a:pt x="215757" y="919731"/>
                  <a:pt x="215903" y="919440"/>
                  <a:pt x="216048" y="919004"/>
                </a:cubicBezTo>
                <a:cubicBezTo>
                  <a:pt x="216193" y="918568"/>
                  <a:pt x="216339" y="918132"/>
                  <a:pt x="216484" y="917695"/>
                </a:cubicBezTo>
                <a:cubicBezTo>
                  <a:pt x="216630" y="917259"/>
                  <a:pt x="216775" y="916823"/>
                  <a:pt x="216775" y="916387"/>
                </a:cubicBezTo>
                <a:cubicBezTo>
                  <a:pt x="216920" y="915951"/>
                  <a:pt x="216920" y="915660"/>
                  <a:pt x="217066" y="915224"/>
                </a:cubicBezTo>
                <a:cubicBezTo>
                  <a:pt x="217211" y="914788"/>
                  <a:pt x="217211" y="914206"/>
                  <a:pt x="217357" y="913770"/>
                </a:cubicBezTo>
                <a:cubicBezTo>
                  <a:pt x="217357" y="913479"/>
                  <a:pt x="217502" y="913043"/>
                  <a:pt x="217502" y="912752"/>
                </a:cubicBezTo>
                <a:cubicBezTo>
                  <a:pt x="217502" y="912171"/>
                  <a:pt x="217502" y="911734"/>
                  <a:pt x="217647" y="911153"/>
                </a:cubicBezTo>
                <a:cubicBezTo>
                  <a:pt x="217647" y="910862"/>
                  <a:pt x="217647" y="910717"/>
                  <a:pt x="217647" y="910426"/>
                </a:cubicBezTo>
                <a:lnTo>
                  <a:pt x="217647" y="824501"/>
                </a:lnTo>
                <a:lnTo>
                  <a:pt x="323200" y="824501"/>
                </a:lnTo>
                <a:cubicBezTo>
                  <a:pt x="308079" y="840349"/>
                  <a:pt x="299792" y="860848"/>
                  <a:pt x="299938" y="882802"/>
                </a:cubicBezTo>
                <a:lnTo>
                  <a:pt x="300519" y="1011326"/>
                </a:lnTo>
                <a:cubicBezTo>
                  <a:pt x="300519" y="1025720"/>
                  <a:pt x="312296" y="1037351"/>
                  <a:pt x="326689" y="1037351"/>
                </a:cubicBezTo>
                <a:cubicBezTo>
                  <a:pt x="326689" y="1037351"/>
                  <a:pt x="326835" y="1037351"/>
                  <a:pt x="326835" y="1037351"/>
                </a:cubicBezTo>
                <a:cubicBezTo>
                  <a:pt x="341228" y="1037351"/>
                  <a:pt x="353005" y="1025574"/>
                  <a:pt x="352859" y="1011035"/>
                </a:cubicBezTo>
                <a:lnTo>
                  <a:pt x="352278" y="882511"/>
                </a:lnTo>
                <a:cubicBezTo>
                  <a:pt x="352278" y="874079"/>
                  <a:pt x="355476" y="866082"/>
                  <a:pt x="361437" y="860121"/>
                </a:cubicBezTo>
                <a:cubicBezTo>
                  <a:pt x="367398" y="854161"/>
                  <a:pt x="375249" y="850816"/>
                  <a:pt x="383682" y="850816"/>
                </a:cubicBezTo>
                <a:lnTo>
                  <a:pt x="703101" y="849508"/>
                </a:lnTo>
                <a:cubicBezTo>
                  <a:pt x="703101" y="849508"/>
                  <a:pt x="703247" y="849508"/>
                  <a:pt x="703247" y="849508"/>
                </a:cubicBezTo>
                <a:cubicBezTo>
                  <a:pt x="711679" y="849508"/>
                  <a:pt x="719530" y="852707"/>
                  <a:pt x="725491" y="858667"/>
                </a:cubicBezTo>
                <a:cubicBezTo>
                  <a:pt x="731452" y="864628"/>
                  <a:pt x="734796" y="872479"/>
                  <a:pt x="734796" y="880912"/>
                </a:cubicBezTo>
                <a:lnTo>
                  <a:pt x="735378" y="1009436"/>
                </a:lnTo>
                <a:cubicBezTo>
                  <a:pt x="735378" y="1023829"/>
                  <a:pt x="747154" y="1035461"/>
                  <a:pt x="761548" y="1035461"/>
                </a:cubicBezTo>
                <a:cubicBezTo>
                  <a:pt x="761548" y="1035461"/>
                  <a:pt x="761548" y="1035461"/>
                  <a:pt x="761693" y="1035461"/>
                </a:cubicBezTo>
                <a:cubicBezTo>
                  <a:pt x="776087" y="1035461"/>
                  <a:pt x="787863" y="1023684"/>
                  <a:pt x="787718" y="1009145"/>
                </a:cubicBezTo>
                <a:lnTo>
                  <a:pt x="786700" y="881494"/>
                </a:lnTo>
                <a:close/>
                <a:moveTo>
                  <a:pt x="616886" y="113840"/>
                </a:moveTo>
                <a:cubicBezTo>
                  <a:pt x="628517" y="114276"/>
                  <a:pt x="638258" y="117329"/>
                  <a:pt x="637385" y="169233"/>
                </a:cubicBezTo>
                <a:lnTo>
                  <a:pt x="636804" y="203690"/>
                </a:lnTo>
                <a:cubicBezTo>
                  <a:pt x="633751" y="219101"/>
                  <a:pt x="633460" y="233495"/>
                  <a:pt x="633315" y="241927"/>
                </a:cubicBezTo>
                <a:lnTo>
                  <a:pt x="630407" y="438202"/>
                </a:lnTo>
                <a:cubicBezTo>
                  <a:pt x="630116" y="452596"/>
                  <a:pt x="641747" y="464518"/>
                  <a:pt x="656141" y="464809"/>
                </a:cubicBezTo>
                <a:cubicBezTo>
                  <a:pt x="656286" y="464809"/>
                  <a:pt x="656431" y="464809"/>
                  <a:pt x="656577" y="464809"/>
                </a:cubicBezTo>
                <a:cubicBezTo>
                  <a:pt x="670825" y="464809"/>
                  <a:pt x="682456" y="453323"/>
                  <a:pt x="682747" y="439075"/>
                </a:cubicBezTo>
                <a:lnTo>
                  <a:pt x="683619" y="378157"/>
                </a:lnTo>
                <a:cubicBezTo>
                  <a:pt x="685509" y="374667"/>
                  <a:pt x="686527" y="370596"/>
                  <a:pt x="686672" y="366380"/>
                </a:cubicBezTo>
                <a:lnTo>
                  <a:pt x="688999" y="209505"/>
                </a:lnTo>
                <a:cubicBezTo>
                  <a:pt x="693651" y="190460"/>
                  <a:pt x="702374" y="188860"/>
                  <a:pt x="710662" y="188133"/>
                </a:cubicBezTo>
                <a:cubicBezTo>
                  <a:pt x="719385" y="188424"/>
                  <a:pt x="732761" y="191041"/>
                  <a:pt x="731888" y="243527"/>
                </a:cubicBezTo>
                <a:lnTo>
                  <a:pt x="728981" y="439802"/>
                </a:lnTo>
                <a:cubicBezTo>
                  <a:pt x="728981" y="439947"/>
                  <a:pt x="728981" y="440093"/>
                  <a:pt x="728981" y="440238"/>
                </a:cubicBezTo>
                <a:cubicBezTo>
                  <a:pt x="728981" y="440383"/>
                  <a:pt x="728981" y="440529"/>
                  <a:pt x="728981" y="440674"/>
                </a:cubicBezTo>
                <a:cubicBezTo>
                  <a:pt x="730144" y="529361"/>
                  <a:pt x="687835" y="719239"/>
                  <a:pt x="687399" y="721130"/>
                </a:cubicBezTo>
                <a:cubicBezTo>
                  <a:pt x="687399" y="721275"/>
                  <a:pt x="687399" y="721275"/>
                  <a:pt x="687399" y="721420"/>
                </a:cubicBezTo>
                <a:cubicBezTo>
                  <a:pt x="687254" y="721857"/>
                  <a:pt x="687254" y="722438"/>
                  <a:pt x="687109" y="723020"/>
                </a:cubicBezTo>
                <a:cubicBezTo>
                  <a:pt x="687109" y="723456"/>
                  <a:pt x="686963" y="723747"/>
                  <a:pt x="686963" y="724183"/>
                </a:cubicBezTo>
                <a:cubicBezTo>
                  <a:pt x="686963" y="724619"/>
                  <a:pt x="686963" y="725055"/>
                  <a:pt x="686818" y="725346"/>
                </a:cubicBezTo>
                <a:cubicBezTo>
                  <a:pt x="686818" y="725927"/>
                  <a:pt x="686818" y="726363"/>
                  <a:pt x="686818" y="726800"/>
                </a:cubicBezTo>
                <a:cubicBezTo>
                  <a:pt x="686818" y="726945"/>
                  <a:pt x="686818" y="726945"/>
                  <a:pt x="686818" y="727090"/>
                </a:cubicBezTo>
                <a:lnTo>
                  <a:pt x="687690" y="798186"/>
                </a:lnTo>
                <a:lnTo>
                  <a:pt x="435876" y="799203"/>
                </a:lnTo>
                <a:lnTo>
                  <a:pt x="426862" y="688562"/>
                </a:lnTo>
                <a:cubicBezTo>
                  <a:pt x="426862" y="688272"/>
                  <a:pt x="426717" y="687981"/>
                  <a:pt x="426717" y="687690"/>
                </a:cubicBezTo>
                <a:cubicBezTo>
                  <a:pt x="426717" y="687108"/>
                  <a:pt x="426571" y="686672"/>
                  <a:pt x="426571" y="686091"/>
                </a:cubicBezTo>
                <a:cubicBezTo>
                  <a:pt x="426426" y="685654"/>
                  <a:pt x="426426" y="685219"/>
                  <a:pt x="426281" y="684782"/>
                </a:cubicBezTo>
                <a:cubicBezTo>
                  <a:pt x="426135" y="684346"/>
                  <a:pt x="426135" y="684055"/>
                  <a:pt x="425990" y="683619"/>
                </a:cubicBezTo>
                <a:cubicBezTo>
                  <a:pt x="425844" y="683183"/>
                  <a:pt x="425699" y="682601"/>
                  <a:pt x="425554" y="682165"/>
                </a:cubicBezTo>
                <a:cubicBezTo>
                  <a:pt x="425408" y="681875"/>
                  <a:pt x="425408" y="681584"/>
                  <a:pt x="425263" y="681293"/>
                </a:cubicBezTo>
                <a:cubicBezTo>
                  <a:pt x="425117" y="680711"/>
                  <a:pt x="424827" y="680275"/>
                  <a:pt x="424681" y="679839"/>
                </a:cubicBezTo>
                <a:cubicBezTo>
                  <a:pt x="424536" y="679548"/>
                  <a:pt x="424391" y="679257"/>
                  <a:pt x="424245" y="678967"/>
                </a:cubicBezTo>
                <a:cubicBezTo>
                  <a:pt x="423954" y="678531"/>
                  <a:pt x="423809" y="677949"/>
                  <a:pt x="423518" y="677513"/>
                </a:cubicBezTo>
                <a:cubicBezTo>
                  <a:pt x="423373" y="677222"/>
                  <a:pt x="423227" y="676931"/>
                  <a:pt x="423082" y="676640"/>
                </a:cubicBezTo>
                <a:cubicBezTo>
                  <a:pt x="422791" y="676204"/>
                  <a:pt x="422500" y="675768"/>
                  <a:pt x="422210" y="675332"/>
                </a:cubicBezTo>
                <a:cubicBezTo>
                  <a:pt x="422064" y="675041"/>
                  <a:pt x="421774" y="674750"/>
                  <a:pt x="421628" y="674460"/>
                </a:cubicBezTo>
                <a:cubicBezTo>
                  <a:pt x="421337" y="674023"/>
                  <a:pt x="421047" y="673733"/>
                  <a:pt x="420610" y="673296"/>
                </a:cubicBezTo>
                <a:cubicBezTo>
                  <a:pt x="420320" y="673006"/>
                  <a:pt x="420174" y="672715"/>
                  <a:pt x="419884" y="672569"/>
                </a:cubicBezTo>
                <a:cubicBezTo>
                  <a:pt x="419447" y="672134"/>
                  <a:pt x="419157" y="671842"/>
                  <a:pt x="418720" y="671407"/>
                </a:cubicBezTo>
                <a:cubicBezTo>
                  <a:pt x="418430" y="671261"/>
                  <a:pt x="418284" y="670970"/>
                  <a:pt x="417993" y="670825"/>
                </a:cubicBezTo>
                <a:cubicBezTo>
                  <a:pt x="417557" y="670389"/>
                  <a:pt x="416976" y="669953"/>
                  <a:pt x="416540" y="669662"/>
                </a:cubicBezTo>
                <a:cubicBezTo>
                  <a:pt x="416394" y="669516"/>
                  <a:pt x="416249" y="669371"/>
                  <a:pt x="416103" y="669226"/>
                </a:cubicBezTo>
                <a:cubicBezTo>
                  <a:pt x="415522" y="668790"/>
                  <a:pt x="414795" y="668353"/>
                  <a:pt x="414068" y="667917"/>
                </a:cubicBezTo>
                <a:cubicBezTo>
                  <a:pt x="414068" y="667917"/>
                  <a:pt x="413923" y="667917"/>
                  <a:pt x="413923" y="667772"/>
                </a:cubicBezTo>
                <a:lnTo>
                  <a:pt x="413923" y="667772"/>
                </a:lnTo>
                <a:cubicBezTo>
                  <a:pt x="413777" y="667626"/>
                  <a:pt x="413632" y="667626"/>
                  <a:pt x="413486" y="667481"/>
                </a:cubicBezTo>
                <a:lnTo>
                  <a:pt x="302264" y="602638"/>
                </a:lnTo>
                <a:cubicBezTo>
                  <a:pt x="298048" y="581556"/>
                  <a:pt x="289470" y="534450"/>
                  <a:pt x="287870" y="497085"/>
                </a:cubicBezTo>
                <a:lnTo>
                  <a:pt x="288016" y="476440"/>
                </a:lnTo>
                <a:cubicBezTo>
                  <a:pt x="288016" y="465826"/>
                  <a:pt x="295140" y="460447"/>
                  <a:pt x="298193" y="458702"/>
                </a:cubicBezTo>
                <a:cubicBezTo>
                  <a:pt x="303427" y="455649"/>
                  <a:pt x="309388" y="454922"/>
                  <a:pt x="314622" y="456667"/>
                </a:cubicBezTo>
                <a:lnTo>
                  <a:pt x="330615" y="538666"/>
                </a:lnTo>
                <a:cubicBezTo>
                  <a:pt x="333086" y="551170"/>
                  <a:pt x="343990" y="559893"/>
                  <a:pt x="356348" y="559893"/>
                </a:cubicBezTo>
                <a:cubicBezTo>
                  <a:pt x="357948" y="559893"/>
                  <a:pt x="359692" y="559748"/>
                  <a:pt x="361437" y="559457"/>
                </a:cubicBezTo>
                <a:cubicBezTo>
                  <a:pt x="375685" y="556694"/>
                  <a:pt x="384845" y="543028"/>
                  <a:pt x="382082" y="528780"/>
                </a:cubicBezTo>
                <a:lnTo>
                  <a:pt x="379320" y="514677"/>
                </a:lnTo>
                <a:cubicBezTo>
                  <a:pt x="380774" y="511624"/>
                  <a:pt x="381646" y="508135"/>
                  <a:pt x="381792" y="504500"/>
                </a:cubicBezTo>
                <a:lnTo>
                  <a:pt x="391242" y="261555"/>
                </a:lnTo>
                <a:cubicBezTo>
                  <a:pt x="391242" y="261410"/>
                  <a:pt x="391242" y="261118"/>
                  <a:pt x="391242" y="260973"/>
                </a:cubicBezTo>
                <a:cubicBezTo>
                  <a:pt x="391533" y="244399"/>
                  <a:pt x="395604" y="228406"/>
                  <a:pt x="402582" y="217357"/>
                </a:cubicBezTo>
                <a:cubicBezTo>
                  <a:pt x="407089" y="210087"/>
                  <a:pt x="412032" y="206598"/>
                  <a:pt x="414795" y="206307"/>
                </a:cubicBezTo>
                <a:cubicBezTo>
                  <a:pt x="427735" y="207325"/>
                  <a:pt x="436749" y="209360"/>
                  <a:pt x="437476" y="249487"/>
                </a:cubicBezTo>
                <a:lnTo>
                  <a:pt x="435731" y="366817"/>
                </a:lnTo>
                <a:cubicBezTo>
                  <a:pt x="435731" y="367834"/>
                  <a:pt x="435731" y="368852"/>
                  <a:pt x="435876" y="370015"/>
                </a:cubicBezTo>
                <a:lnTo>
                  <a:pt x="435586" y="392550"/>
                </a:lnTo>
                <a:cubicBezTo>
                  <a:pt x="435295" y="406944"/>
                  <a:pt x="446926" y="418866"/>
                  <a:pt x="461319" y="419157"/>
                </a:cubicBezTo>
                <a:cubicBezTo>
                  <a:pt x="461465" y="419157"/>
                  <a:pt x="461610" y="419157"/>
                  <a:pt x="461756" y="419157"/>
                </a:cubicBezTo>
                <a:cubicBezTo>
                  <a:pt x="476004" y="419157"/>
                  <a:pt x="487635" y="407671"/>
                  <a:pt x="487926" y="393422"/>
                </a:cubicBezTo>
                <a:lnTo>
                  <a:pt x="489961" y="262718"/>
                </a:lnTo>
                <a:cubicBezTo>
                  <a:pt x="489961" y="258066"/>
                  <a:pt x="490106" y="253413"/>
                  <a:pt x="489961" y="248760"/>
                </a:cubicBezTo>
                <a:lnTo>
                  <a:pt x="491124" y="171559"/>
                </a:lnTo>
                <a:cubicBezTo>
                  <a:pt x="491996" y="117765"/>
                  <a:pt x="507262" y="117183"/>
                  <a:pt x="516422" y="116893"/>
                </a:cubicBezTo>
                <a:cubicBezTo>
                  <a:pt x="522819" y="116602"/>
                  <a:pt x="527181" y="117620"/>
                  <a:pt x="529361" y="119800"/>
                </a:cubicBezTo>
                <a:cubicBezTo>
                  <a:pt x="537939" y="128233"/>
                  <a:pt x="537503" y="161382"/>
                  <a:pt x="537358" y="172286"/>
                </a:cubicBezTo>
                <a:lnTo>
                  <a:pt x="534450" y="368561"/>
                </a:lnTo>
                <a:cubicBezTo>
                  <a:pt x="534159" y="382955"/>
                  <a:pt x="545790" y="394876"/>
                  <a:pt x="560184" y="395167"/>
                </a:cubicBezTo>
                <a:cubicBezTo>
                  <a:pt x="560329" y="395167"/>
                  <a:pt x="560475" y="395167"/>
                  <a:pt x="560620" y="395167"/>
                </a:cubicBezTo>
                <a:cubicBezTo>
                  <a:pt x="572978" y="395167"/>
                  <a:pt x="583301" y="386589"/>
                  <a:pt x="586063" y="375104"/>
                </a:cubicBezTo>
                <a:cubicBezTo>
                  <a:pt x="587517" y="371905"/>
                  <a:pt x="588244" y="368561"/>
                  <a:pt x="588389" y="364926"/>
                </a:cubicBezTo>
                <a:lnTo>
                  <a:pt x="591297" y="168651"/>
                </a:lnTo>
                <a:cubicBezTo>
                  <a:pt x="591879" y="121109"/>
                  <a:pt x="597985" y="116456"/>
                  <a:pt x="616886" y="113840"/>
                </a:cubicBezTo>
                <a:close/>
                <a:moveTo>
                  <a:pt x="52340" y="52340"/>
                </a:moveTo>
                <a:lnTo>
                  <a:pt x="466408" y="52340"/>
                </a:lnTo>
                <a:cubicBezTo>
                  <a:pt x="482401" y="52340"/>
                  <a:pt x="497667" y="56847"/>
                  <a:pt x="510752" y="64843"/>
                </a:cubicBezTo>
                <a:cubicBezTo>
                  <a:pt x="484582" y="66879"/>
                  <a:pt x="464518" y="79818"/>
                  <a:pt x="452451" y="102499"/>
                </a:cubicBezTo>
                <a:cubicBezTo>
                  <a:pt x="444745" y="116893"/>
                  <a:pt x="440529" y="134921"/>
                  <a:pt x="439075" y="158474"/>
                </a:cubicBezTo>
                <a:cubicBezTo>
                  <a:pt x="432823" y="156438"/>
                  <a:pt x="425699" y="154984"/>
                  <a:pt x="417703" y="154258"/>
                </a:cubicBezTo>
                <a:cubicBezTo>
                  <a:pt x="417121" y="154258"/>
                  <a:pt x="416540" y="154258"/>
                  <a:pt x="415958" y="154112"/>
                </a:cubicBezTo>
                <a:cubicBezTo>
                  <a:pt x="393713" y="153822"/>
                  <a:pt x="372632" y="166761"/>
                  <a:pt x="358239" y="189733"/>
                </a:cubicBezTo>
                <a:cubicBezTo>
                  <a:pt x="346171" y="208924"/>
                  <a:pt x="339338" y="233931"/>
                  <a:pt x="338902" y="260101"/>
                </a:cubicBezTo>
                <a:lnTo>
                  <a:pt x="333086" y="407961"/>
                </a:lnTo>
                <a:cubicBezTo>
                  <a:pt x="313168" y="400692"/>
                  <a:pt x="290923" y="402582"/>
                  <a:pt x="271878" y="413777"/>
                </a:cubicBezTo>
                <a:cubicBezTo>
                  <a:pt x="249342" y="426862"/>
                  <a:pt x="235821" y="450415"/>
                  <a:pt x="235676" y="476440"/>
                </a:cubicBezTo>
                <a:lnTo>
                  <a:pt x="235530" y="497667"/>
                </a:lnTo>
                <a:cubicBezTo>
                  <a:pt x="235530" y="497812"/>
                  <a:pt x="235530" y="498103"/>
                  <a:pt x="235530" y="498248"/>
                </a:cubicBezTo>
                <a:cubicBezTo>
                  <a:pt x="235530" y="498394"/>
                  <a:pt x="235530" y="498684"/>
                  <a:pt x="235530" y="498830"/>
                </a:cubicBezTo>
                <a:cubicBezTo>
                  <a:pt x="237711" y="552915"/>
                  <a:pt x="252832" y="622119"/>
                  <a:pt x="253413" y="625027"/>
                </a:cubicBezTo>
                <a:cubicBezTo>
                  <a:pt x="255012" y="632152"/>
                  <a:pt x="259519" y="638403"/>
                  <a:pt x="265771" y="642038"/>
                </a:cubicBezTo>
                <a:lnTo>
                  <a:pt x="375831" y="706154"/>
                </a:lnTo>
                <a:lnTo>
                  <a:pt x="381210" y="772743"/>
                </a:lnTo>
                <a:lnTo>
                  <a:pt x="52340" y="772743"/>
                </a:lnTo>
                <a:lnTo>
                  <a:pt x="52340" y="52340"/>
                </a:lnTo>
                <a:close/>
                <a:moveTo>
                  <a:pt x="164871" y="863465"/>
                </a:moveTo>
                <a:lnTo>
                  <a:pt x="148151" y="852852"/>
                </a:lnTo>
                <a:cubicBezTo>
                  <a:pt x="139283" y="847182"/>
                  <a:pt x="128088" y="847472"/>
                  <a:pt x="119364" y="853288"/>
                </a:cubicBezTo>
                <a:lnTo>
                  <a:pt x="107297" y="861575"/>
                </a:lnTo>
                <a:lnTo>
                  <a:pt x="107297" y="825228"/>
                </a:lnTo>
                <a:lnTo>
                  <a:pt x="164871" y="825228"/>
                </a:lnTo>
                <a:lnTo>
                  <a:pt x="164871" y="863465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72428255-74B1-BE60-384B-5CF6C571A1B4}"/>
              </a:ext>
            </a:extLst>
          </p:cNvPr>
          <p:cNvSpPr/>
          <p:nvPr/>
        </p:nvSpPr>
        <p:spPr>
          <a:xfrm>
            <a:off x="917850" y="1699524"/>
            <a:ext cx="366009" cy="459806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55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6">
      <a:dk1>
        <a:srgbClr val="7B7B7F"/>
      </a:dk1>
      <a:lt1>
        <a:srgbClr val="FFFFFF"/>
      </a:lt1>
      <a:dk2>
        <a:srgbClr val="001F5E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E1EBF0"/>
      </a:accent6>
      <a:hlink>
        <a:srgbClr val="8661C1"/>
      </a:hlink>
      <a:folHlink>
        <a:srgbClr val="367FF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13649</TotalTime>
  <Words>143</Words>
  <Application>Microsoft Macintosh PowerPoint</Application>
  <PresentationFormat>A4 (210 x 297 mm)</PresentationFormat>
  <Paragraphs>35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Lato Heavy</vt:lpstr>
      <vt:lpstr>Poppins</vt:lpstr>
      <vt:lpstr>Poppins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Microsoft Office User</cp:lastModifiedBy>
  <cp:revision>1494</cp:revision>
  <dcterms:created xsi:type="dcterms:W3CDTF">2020-05-04T13:20:50Z</dcterms:created>
  <dcterms:modified xsi:type="dcterms:W3CDTF">2022-07-27T19:08:04Z</dcterms:modified>
</cp:coreProperties>
</file>