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3" r:id="rId1"/>
  </p:sldMasterIdLst>
  <p:notesMasterIdLst>
    <p:notesMasterId r:id="rId3"/>
  </p:notesMasterIdLst>
  <p:sldIdLst>
    <p:sldId id="326" r:id="rId2"/>
  </p:sldIdLst>
  <p:sldSz cx="6858000" cy="9906000" type="A4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EDF0"/>
    <a:srgbClr val="ECC6A5"/>
    <a:srgbClr val="F7A779"/>
    <a:srgbClr val="E3C0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53"/>
    <p:restoredTop sz="95827"/>
  </p:normalViewPr>
  <p:slideViewPr>
    <p:cSldViewPr snapToGrid="0" snapToObjects="1">
      <p:cViewPr varScale="1">
        <p:scale>
          <a:sx n="77" d="100"/>
          <a:sy n="77" d="100"/>
        </p:scale>
        <p:origin x="3264" y="192"/>
      </p:cViewPr>
      <p:guideLst/>
    </p:cSldViewPr>
  </p:slideViewPr>
  <p:notesTextViewPr>
    <p:cViewPr>
      <p:scale>
        <a:sx n="105" d="100"/>
        <a:sy n="105" d="100"/>
      </p:scale>
      <p:origin x="0" y="0"/>
    </p:cViewPr>
  </p:notesTextViewPr>
  <p:sorterViewPr>
    <p:cViewPr varScale="1">
      <p:scale>
        <a:sx n="38" d="100"/>
        <a:sy n="3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oja_de_c_lculo_de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52EE-474C-AFA2-C24C8D26F550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52EE-474C-AFA2-C24C8D26F550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52EE-474C-AFA2-C24C8D26F550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52EE-474C-AFA2-C24C8D26F550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52EE-474C-AFA2-C24C8D26F550}"/>
              </c:ext>
            </c:extLst>
          </c:dPt>
          <c:dPt>
            <c:idx val="1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52EE-474C-AFA2-C24C8D26F550}"/>
              </c:ext>
            </c:extLst>
          </c:dPt>
          <c:dPt>
            <c:idx val="1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52EE-474C-AFA2-C24C8D26F550}"/>
              </c:ext>
            </c:extLst>
          </c:dPt>
          <c:dPt>
            <c:idx val="1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52EE-474C-AFA2-C24C8D26F550}"/>
              </c:ext>
            </c:extLst>
          </c:dPt>
          <c:dPt>
            <c:idx val="1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8-52EE-474C-AFA2-C24C8D26F550}"/>
              </c:ext>
            </c:extLst>
          </c:dPt>
          <c:dPt>
            <c:idx val="1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9-52EE-474C-AFA2-C24C8D26F550}"/>
              </c:ext>
            </c:extLst>
          </c:dPt>
          <c:cat>
            <c:numRef>
              <c:f>Sheet1!$A$2:$A$16</c:f>
              <c:numCache>
                <c:formatCode>General</c:formatCode>
                <c:ptCount val="15"/>
              </c:numCache>
            </c:numRef>
          </c:cat>
          <c:val>
            <c:numRef>
              <c:f>Sheet1!$B$2:$B$16</c:f>
              <c:numCache>
                <c:formatCode>General</c:formatCode>
                <c:ptCount val="1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3.6</c:v>
                </c:pt>
                <c:pt idx="5">
                  <c:v>4.3</c:v>
                </c:pt>
                <c:pt idx="6">
                  <c:v>2.7</c:v>
                </c:pt>
                <c:pt idx="7">
                  <c:v>5.7</c:v>
                </c:pt>
                <c:pt idx="8">
                  <c:v>2.7</c:v>
                </c:pt>
                <c:pt idx="9">
                  <c:v>4.5999999999999996</c:v>
                </c:pt>
                <c:pt idx="10">
                  <c:v>3.6</c:v>
                </c:pt>
                <c:pt idx="11">
                  <c:v>4.3</c:v>
                </c:pt>
                <c:pt idx="12">
                  <c:v>2.7</c:v>
                </c:pt>
                <c:pt idx="13">
                  <c:v>5.7</c:v>
                </c:pt>
                <c:pt idx="14">
                  <c:v>2.7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2EE-474C-AFA2-C24C8D26F5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"/>
        <c:overlap val="100"/>
        <c:axId val="2100414320"/>
        <c:axId val="2100717744"/>
      </c:barChart>
      <c:catAx>
        <c:axId val="2100414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MX"/>
          </a:p>
        </c:txPr>
        <c:crossAx val="2100717744"/>
        <c:crosses val="autoZero"/>
        <c:auto val="1"/>
        <c:lblAlgn val="ctr"/>
        <c:lblOffset val="100"/>
        <c:noMultiLvlLbl val="0"/>
      </c:catAx>
      <c:valAx>
        <c:axId val="21007177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MX"/>
          </a:p>
        </c:txPr>
        <c:crossAx val="2100414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600">
          <a:solidFill>
            <a:schemeClr val="tx1"/>
          </a:solidFill>
          <a:latin typeface="Century Gothic" panose="020B0502020202020204" pitchFamily="34" charset="0"/>
        </a:defRPr>
      </a:pPr>
      <a:endParaRPr lang="es-MX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T1</c:v>
                </c:pt>
                <c:pt idx="1">
                  <c:v>T2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352-8549-A7C4-63022BEE174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T1</c:v>
                </c:pt>
                <c:pt idx="1">
                  <c:v>T2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2.4</c:v>
                </c:pt>
                <c:pt idx="1">
                  <c:v>4.4000000000000004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352-8549-A7C4-63022BEE174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T1</c:v>
                </c:pt>
                <c:pt idx="1">
                  <c:v>T2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352-8549-A7C4-63022BEE174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T1</c:v>
                </c:pt>
                <c:pt idx="1">
                  <c:v>T2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4</c:v>
                </c:pt>
                <c:pt idx="1">
                  <c:v>2.7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352-8549-A7C4-63022BEE17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5"/>
        <c:overlap val="-31"/>
        <c:axId val="1400960880"/>
        <c:axId val="1831143040"/>
      </c:barChart>
      <c:catAx>
        <c:axId val="14009608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MX"/>
          </a:p>
        </c:txPr>
        <c:crossAx val="1831143040"/>
        <c:crosses val="autoZero"/>
        <c:auto val="1"/>
        <c:lblAlgn val="ctr"/>
        <c:lblOffset val="100"/>
        <c:noMultiLvlLbl val="0"/>
      </c:catAx>
      <c:valAx>
        <c:axId val="18311430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s-MX"/>
          </a:p>
        </c:txPr>
        <c:crossAx val="14009608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600">
          <a:solidFill>
            <a:schemeClr val="tx1"/>
          </a:solidFill>
          <a:latin typeface="Century Gothic" panose="020B0502020202020204" pitchFamily="34" charset="0"/>
        </a:defRPr>
      </a:pPr>
      <a:endParaRPr lang="es-MX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712-F340-96D6-46D2EE918FE0}"/>
              </c:ext>
            </c:extLst>
          </c:dPt>
          <c:dPt>
            <c:idx val="1"/>
            <c:bubble3D val="0"/>
            <c:spPr>
              <a:solidFill>
                <a:srgbClr val="EFEDF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712-F340-96D6-46D2EE918FE0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712-F340-96D6-46D2EE918F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9824C1-3D05-2945-8CAD-B16B27066FBC}" type="datetimeFigureOut">
              <a:rPr lang="en-US" smtClean="0"/>
              <a:t>7/27/22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0313" y="857250"/>
            <a:ext cx="1603375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54F874-8904-1140-9345-65A2416DE11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839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2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63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394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26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57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788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20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51" algn="l" defTabSz="91426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C87DF5A-CA66-4F8D-C8A3-46C053088F8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23599" y="5576305"/>
            <a:ext cx="3140124" cy="1731177"/>
          </a:xfrm>
          <a:custGeom>
            <a:avLst/>
            <a:gdLst>
              <a:gd name="connsiteX0" fmla="*/ 0 w 2197575"/>
              <a:gd name="connsiteY0" fmla="*/ 0 h 3501556"/>
              <a:gd name="connsiteX1" fmla="*/ 2197575 w 2197575"/>
              <a:gd name="connsiteY1" fmla="*/ 0 h 3501556"/>
              <a:gd name="connsiteX2" fmla="*/ 2197575 w 2197575"/>
              <a:gd name="connsiteY2" fmla="*/ 3501556 h 3501556"/>
              <a:gd name="connsiteX3" fmla="*/ 0 w 2197575"/>
              <a:gd name="connsiteY3" fmla="*/ 3501556 h 3501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7575" h="3501556">
                <a:moveTo>
                  <a:pt x="0" y="0"/>
                </a:moveTo>
                <a:lnTo>
                  <a:pt x="2197575" y="0"/>
                </a:lnTo>
                <a:lnTo>
                  <a:pt x="2197575" y="3501556"/>
                </a:lnTo>
                <a:lnTo>
                  <a:pt x="0" y="35015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2494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C28C6-E2AE-1B43-BE6B-3934904A9C5D}" type="datetimeFigureOut">
              <a:rPr lang="en-US" smtClean="0"/>
              <a:t>7/27/22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AEA49-F56D-844B-96A4-0E7B5754BBC1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673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Table 5">
            <a:extLst>
              <a:ext uri="{FF2B5EF4-FFF2-40B4-BE49-F238E27FC236}">
                <a16:creationId xmlns:a16="http://schemas.microsoft.com/office/drawing/2014/main" id="{876EB063-8111-0C99-B6EA-2672DE9F456B}"/>
              </a:ext>
            </a:extLst>
          </p:cNvPr>
          <p:cNvGraphicFramePr>
            <a:graphicFrameLocks noGrp="1"/>
          </p:cNvGraphicFramePr>
          <p:nvPr/>
        </p:nvGraphicFramePr>
        <p:xfrm>
          <a:off x="285632" y="3516987"/>
          <a:ext cx="6288892" cy="180532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89490">
                  <a:extLst>
                    <a:ext uri="{9D8B030D-6E8A-4147-A177-3AD203B41FA5}">
                      <a16:colId xmlns:a16="http://schemas.microsoft.com/office/drawing/2014/main" val="1158408971"/>
                    </a:ext>
                  </a:extLst>
                </a:gridCol>
                <a:gridCol w="1699701">
                  <a:extLst>
                    <a:ext uri="{9D8B030D-6E8A-4147-A177-3AD203B41FA5}">
                      <a16:colId xmlns:a16="http://schemas.microsoft.com/office/drawing/2014/main" val="2252705621"/>
                    </a:ext>
                  </a:extLst>
                </a:gridCol>
                <a:gridCol w="1699701">
                  <a:extLst>
                    <a:ext uri="{9D8B030D-6E8A-4147-A177-3AD203B41FA5}">
                      <a16:colId xmlns:a16="http://schemas.microsoft.com/office/drawing/2014/main" val="2902257028"/>
                    </a:ext>
                  </a:extLst>
                </a:gridCol>
              </a:tblGrid>
              <a:tr h="449535">
                <a:tc>
                  <a:txBody>
                    <a:bodyPr/>
                    <a:lstStyle/>
                    <a:p>
                      <a:pPr algn="l"/>
                      <a:r>
                        <a:rPr lang="en-US" sz="1200" b="1" i="0" dirty="0">
                          <a:solidFill>
                            <a:schemeClr val="tx2"/>
                          </a:solidFill>
                          <a:latin typeface="Century Gothic" panose="020B0502020202020204" pitchFamily="34" charset="0"/>
                        </a:rPr>
                        <a:t>Your Title</a:t>
                      </a:r>
                    </a:p>
                  </a:txBody>
                  <a:tcPr marL="1828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6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D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tx2"/>
                          </a:solidFill>
                          <a:latin typeface="Century Gothic" panose="020B0502020202020204" pitchFamily="34" charset="0"/>
                        </a:rPr>
                        <a:t>2021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accent6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6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D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i="0" dirty="0">
                          <a:solidFill>
                            <a:schemeClr val="tx2"/>
                          </a:solidFill>
                          <a:latin typeface="Century Gothic" panose="020B0502020202020204" pitchFamily="34" charset="0"/>
                        </a:rPr>
                        <a:t>2022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accent6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D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440762"/>
                  </a:ext>
                </a:extLst>
              </a:tr>
              <a:tr h="338947">
                <a:tc>
                  <a:txBody>
                    <a:bodyPr/>
                    <a:lstStyle/>
                    <a:p>
                      <a:pPr algn="l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Your Title One</a:t>
                      </a:r>
                    </a:p>
                  </a:txBody>
                  <a:tcPr marL="1828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6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DF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000" dirty="0">
                          <a:latin typeface="Century Gothic" panose="020B0502020202020204" pitchFamily="34" charset="0"/>
                        </a:rPr>
                        <a:t>456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accent6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6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DF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000" dirty="0">
                          <a:latin typeface="Century Gothic" panose="020B0502020202020204" pitchFamily="34" charset="0"/>
                        </a:rPr>
                        <a:t>456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accent6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DF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1011208"/>
                  </a:ext>
                </a:extLst>
              </a:tr>
              <a:tr h="338947">
                <a:tc>
                  <a:txBody>
                    <a:bodyPr/>
                    <a:lstStyle/>
                    <a:p>
                      <a:pPr algn="l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Your Title Two</a:t>
                      </a:r>
                    </a:p>
                  </a:txBody>
                  <a:tcPr marL="1828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6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DF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000" dirty="0">
                          <a:latin typeface="Century Gothic" panose="020B0502020202020204" pitchFamily="34" charset="0"/>
                        </a:rPr>
                        <a:t>345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accent6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6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DF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000" dirty="0">
                          <a:latin typeface="Century Gothic" panose="020B0502020202020204" pitchFamily="34" charset="0"/>
                        </a:rPr>
                        <a:t>345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accent6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DF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0543495"/>
                  </a:ext>
                </a:extLst>
              </a:tr>
              <a:tr h="338947">
                <a:tc>
                  <a:txBody>
                    <a:bodyPr/>
                    <a:lstStyle/>
                    <a:p>
                      <a:pPr algn="l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Your Title Three</a:t>
                      </a:r>
                    </a:p>
                  </a:txBody>
                  <a:tcPr marL="1828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6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DF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000" dirty="0">
                          <a:latin typeface="Century Gothic" panose="020B0502020202020204" pitchFamily="34" charset="0"/>
                        </a:rPr>
                        <a:t>43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accent6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6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DF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000" dirty="0">
                          <a:latin typeface="Century Gothic" panose="020B0502020202020204" pitchFamily="34" charset="0"/>
                        </a:rPr>
                        <a:t>43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accent6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DF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3883216"/>
                  </a:ext>
                </a:extLst>
              </a:tr>
              <a:tr h="338947">
                <a:tc>
                  <a:txBody>
                    <a:bodyPr/>
                    <a:lstStyle/>
                    <a:p>
                      <a:pPr algn="l"/>
                      <a:r>
                        <a:rPr lang="en-US" sz="1000" b="0" i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Your Title Four</a:t>
                      </a:r>
                    </a:p>
                  </a:txBody>
                  <a:tcPr marL="1828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6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DF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000" dirty="0">
                          <a:latin typeface="Century Gothic" panose="020B0502020202020204" pitchFamily="34" charset="0"/>
                        </a:rPr>
                        <a:t>867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accent6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6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DF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000" dirty="0">
                          <a:latin typeface="Century Gothic" panose="020B0502020202020204" pitchFamily="34" charset="0"/>
                        </a:rPr>
                        <a:t>867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accent6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EDF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5092859"/>
                  </a:ext>
                </a:extLst>
              </a:tr>
            </a:tbl>
          </a:graphicData>
        </a:graphic>
      </p:graphicFrame>
      <p:sp>
        <p:nvSpPr>
          <p:cNvPr id="2" name="CuadroTexto 350">
            <a:extLst>
              <a:ext uri="{FF2B5EF4-FFF2-40B4-BE49-F238E27FC236}">
                <a16:creationId xmlns:a16="http://schemas.microsoft.com/office/drawing/2014/main" id="{01C50663-27D5-3C9B-9E34-09DC0856A5E0}"/>
              </a:ext>
            </a:extLst>
          </p:cNvPr>
          <p:cNvSpPr txBox="1"/>
          <p:nvPr/>
        </p:nvSpPr>
        <p:spPr>
          <a:xfrm>
            <a:off x="288877" y="342665"/>
            <a:ext cx="62802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2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One Page Proposal For Marketing Project</a:t>
            </a:r>
          </a:p>
        </p:txBody>
      </p:sp>
      <p:sp>
        <p:nvSpPr>
          <p:cNvPr id="3" name="TextBox 20">
            <a:extLst>
              <a:ext uri="{FF2B5EF4-FFF2-40B4-BE49-F238E27FC236}">
                <a16:creationId xmlns:a16="http://schemas.microsoft.com/office/drawing/2014/main" id="{A4A7A8D4-601B-6601-E0EB-F93EE91D35A8}"/>
              </a:ext>
            </a:extLst>
          </p:cNvPr>
          <p:cNvSpPr txBox="1"/>
          <p:nvPr/>
        </p:nvSpPr>
        <p:spPr>
          <a:xfrm>
            <a:off x="288877" y="802431"/>
            <a:ext cx="62802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Century Gothic" panose="020B0502020202020204" pitchFamily="34" charset="0"/>
              </a:rPr>
              <a:t>Creating a story with your data in a compelling way is key, and don’t forget about the importance of interaction either. Story with your data in a compelling way is key, and don’t forget.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8C3D22D2-04B9-76B5-DA11-EF4B4D06363A}"/>
              </a:ext>
            </a:extLst>
          </p:cNvPr>
          <p:cNvSpPr/>
          <p:nvPr/>
        </p:nvSpPr>
        <p:spPr>
          <a:xfrm>
            <a:off x="283476" y="3140646"/>
            <a:ext cx="6291048" cy="376343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CuadroTexto 350">
            <a:extLst>
              <a:ext uri="{FF2B5EF4-FFF2-40B4-BE49-F238E27FC236}">
                <a16:creationId xmlns:a16="http://schemas.microsoft.com/office/drawing/2014/main" id="{9F7DF433-CD2A-0C4B-FBED-1BC1021F0D74}"/>
              </a:ext>
            </a:extLst>
          </p:cNvPr>
          <p:cNvSpPr txBox="1"/>
          <p:nvPr/>
        </p:nvSpPr>
        <p:spPr>
          <a:xfrm>
            <a:off x="1410448" y="3205706"/>
            <a:ext cx="40370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Project Coast and Duration</a:t>
            </a:r>
          </a:p>
        </p:txBody>
      </p:sp>
      <p:sp>
        <p:nvSpPr>
          <p:cNvPr id="48" name="CuadroTexto 350">
            <a:extLst>
              <a:ext uri="{FF2B5EF4-FFF2-40B4-BE49-F238E27FC236}">
                <a16:creationId xmlns:a16="http://schemas.microsoft.com/office/drawing/2014/main" id="{0E3078B4-474E-08A8-92B3-DA2D9F14057E}"/>
              </a:ext>
            </a:extLst>
          </p:cNvPr>
          <p:cNvSpPr txBox="1"/>
          <p:nvPr/>
        </p:nvSpPr>
        <p:spPr>
          <a:xfrm>
            <a:off x="283476" y="5576306"/>
            <a:ext cx="27400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Potential Risks Involved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70FA8A0-8D50-836B-C983-5C053F1EFB4F}"/>
              </a:ext>
            </a:extLst>
          </p:cNvPr>
          <p:cNvGrpSpPr/>
          <p:nvPr/>
        </p:nvGrpSpPr>
        <p:grpSpPr>
          <a:xfrm>
            <a:off x="283476" y="1544246"/>
            <a:ext cx="6280246" cy="1596400"/>
            <a:chOff x="283476" y="1578883"/>
            <a:chExt cx="6826756" cy="2071488"/>
          </a:xfrm>
        </p:grpSpPr>
        <p:sp>
          <p:nvSpPr>
            <p:cNvPr id="39" name="Rounded Rectangle 38">
              <a:extLst>
                <a:ext uri="{FF2B5EF4-FFF2-40B4-BE49-F238E27FC236}">
                  <a16:creationId xmlns:a16="http://schemas.microsoft.com/office/drawing/2014/main" id="{04A77D1D-3E33-E289-3B3A-48F8D45CEFAD}"/>
                </a:ext>
              </a:extLst>
            </p:cNvPr>
            <p:cNvSpPr/>
            <p:nvPr/>
          </p:nvSpPr>
          <p:spPr>
            <a:xfrm>
              <a:off x="283476" y="1578883"/>
              <a:ext cx="1706689" cy="2071488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ounded Rectangle 39">
              <a:extLst>
                <a:ext uri="{FF2B5EF4-FFF2-40B4-BE49-F238E27FC236}">
                  <a16:creationId xmlns:a16="http://schemas.microsoft.com/office/drawing/2014/main" id="{B879FEE3-84EF-FE67-E170-E2DCB23AA8AB}"/>
                </a:ext>
              </a:extLst>
            </p:cNvPr>
            <p:cNvSpPr/>
            <p:nvPr/>
          </p:nvSpPr>
          <p:spPr>
            <a:xfrm>
              <a:off x="1990165" y="1578883"/>
              <a:ext cx="1706689" cy="2071488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ounded Rectangle 40">
              <a:extLst>
                <a:ext uri="{FF2B5EF4-FFF2-40B4-BE49-F238E27FC236}">
                  <a16:creationId xmlns:a16="http://schemas.microsoft.com/office/drawing/2014/main" id="{F0A5C966-9FA3-7DB1-5CF0-14F8C8116AB8}"/>
                </a:ext>
              </a:extLst>
            </p:cNvPr>
            <p:cNvSpPr/>
            <p:nvPr/>
          </p:nvSpPr>
          <p:spPr>
            <a:xfrm>
              <a:off x="3696854" y="1578883"/>
              <a:ext cx="1706689" cy="2071488"/>
            </a:xfrm>
            <a:prstGeom prst="roundRect">
              <a:avLst>
                <a:gd name="adj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ounded Rectangle 41">
              <a:extLst>
                <a:ext uri="{FF2B5EF4-FFF2-40B4-BE49-F238E27FC236}">
                  <a16:creationId xmlns:a16="http://schemas.microsoft.com/office/drawing/2014/main" id="{B2DCE313-7CAD-145F-4CC1-22252BC82224}"/>
                </a:ext>
              </a:extLst>
            </p:cNvPr>
            <p:cNvSpPr/>
            <p:nvPr/>
          </p:nvSpPr>
          <p:spPr>
            <a:xfrm>
              <a:off x="5403543" y="1578883"/>
              <a:ext cx="1706689" cy="2071488"/>
            </a:xfrm>
            <a:prstGeom prst="roundRect">
              <a:avLst>
                <a:gd name="adj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4" name="CuadroTexto 350">
            <a:extLst>
              <a:ext uri="{FF2B5EF4-FFF2-40B4-BE49-F238E27FC236}">
                <a16:creationId xmlns:a16="http://schemas.microsoft.com/office/drawing/2014/main" id="{092BED49-2C4E-BED7-61A6-D89B0E0EBA9B}"/>
              </a:ext>
            </a:extLst>
          </p:cNvPr>
          <p:cNvSpPr txBox="1"/>
          <p:nvPr/>
        </p:nvSpPr>
        <p:spPr>
          <a:xfrm>
            <a:off x="609952" y="1769583"/>
            <a:ext cx="9415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Title One</a:t>
            </a:r>
          </a:p>
        </p:txBody>
      </p:sp>
      <p:sp>
        <p:nvSpPr>
          <p:cNvPr id="49" name="CuadroTexto 350">
            <a:extLst>
              <a:ext uri="{FF2B5EF4-FFF2-40B4-BE49-F238E27FC236}">
                <a16:creationId xmlns:a16="http://schemas.microsoft.com/office/drawing/2014/main" id="{F950EF08-9426-93C6-DA3F-C2EA0FC44EDE}"/>
              </a:ext>
            </a:extLst>
          </p:cNvPr>
          <p:cNvSpPr txBox="1"/>
          <p:nvPr/>
        </p:nvSpPr>
        <p:spPr>
          <a:xfrm>
            <a:off x="2167786" y="1769583"/>
            <a:ext cx="9415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Title Two</a:t>
            </a:r>
          </a:p>
        </p:txBody>
      </p:sp>
      <p:sp>
        <p:nvSpPr>
          <p:cNvPr id="50" name="CuadroTexto 350">
            <a:extLst>
              <a:ext uri="{FF2B5EF4-FFF2-40B4-BE49-F238E27FC236}">
                <a16:creationId xmlns:a16="http://schemas.microsoft.com/office/drawing/2014/main" id="{D9D7620E-385F-ADBB-FF08-091E846653FD}"/>
              </a:ext>
            </a:extLst>
          </p:cNvPr>
          <p:cNvSpPr txBox="1"/>
          <p:nvPr/>
        </p:nvSpPr>
        <p:spPr>
          <a:xfrm>
            <a:off x="3737848" y="1769583"/>
            <a:ext cx="9415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Title Three</a:t>
            </a:r>
          </a:p>
        </p:txBody>
      </p:sp>
      <p:sp>
        <p:nvSpPr>
          <p:cNvPr id="51" name="CuadroTexto 350">
            <a:extLst>
              <a:ext uri="{FF2B5EF4-FFF2-40B4-BE49-F238E27FC236}">
                <a16:creationId xmlns:a16="http://schemas.microsoft.com/office/drawing/2014/main" id="{E814EA07-0ACE-33F6-907E-121D067EEDED}"/>
              </a:ext>
            </a:extLst>
          </p:cNvPr>
          <p:cNvSpPr txBox="1"/>
          <p:nvPr/>
        </p:nvSpPr>
        <p:spPr>
          <a:xfrm>
            <a:off x="5306483" y="1769583"/>
            <a:ext cx="9415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2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Title Four</a:t>
            </a:r>
          </a:p>
        </p:txBody>
      </p:sp>
      <p:sp>
        <p:nvSpPr>
          <p:cNvPr id="52" name="TextBox 20">
            <a:extLst>
              <a:ext uri="{FF2B5EF4-FFF2-40B4-BE49-F238E27FC236}">
                <a16:creationId xmlns:a16="http://schemas.microsoft.com/office/drawing/2014/main" id="{237AD19C-2D21-D682-F129-7AC69A7E90D8}"/>
              </a:ext>
            </a:extLst>
          </p:cNvPr>
          <p:cNvSpPr txBox="1"/>
          <p:nvPr/>
        </p:nvSpPr>
        <p:spPr>
          <a:xfrm>
            <a:off x="479341" y="2225060"/>
            <a:ext cx="1178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bg2"/>
                </a:solidFill>
                <a:latin typeface="Century Gothic" panose="020B0502020202020204" pitchFamily="34" charset="0"/>
              </a:rPr>
              <a:t>Creating a story with your data in a compelling way is key.</a:t>
            </a:r>
            <a:endParaRPr lang="en-US" sz="700" dirty="0">
              <a:solidFill>
                <a:schemeClr val="bg2"/>
              </a:solidFill>
              <a:latin typeface="Century Gothic" panose="020B0502020202020204" pitchFamily="34" charset="0"/>
              <a:cs typeface="Poppins Light" pitchFamily="2" charset="77"/>
            </a:endParaRPr>
          </a:p>
        </p:txBody>
      </p:sp>
      <p:sp>
        <p:nvSpPr>
          <p:cNvPr id="53" name="TextBox 20">
            <a:extLst>
              <a:ext uri="{FF2B5EF4-FFF2-40B4-BE49-F238E27FC236}">
                <a16:creationId xmlns:a16="http://schemas.microsoft.com/office/drawing/2014/main" id="{EE505958-9C26-0820-337E-47A1AE98444F}"/>
              </a:ext>
            </a:extLst>
          </p:cNvPr>
          <p:cNvSpPr txBox="1"/>
          <p:nvPr/>
        </p:nvSpPr>
        <p:spPr>
          <a:xfrm>
            <a:off x="2049402" y="2225060"/>
            <a:ext cx="1178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bg2"/>
                </a:solidFill>
                <a:latin typeface="Century Gothic" panose="020B0502020202020204" pitchFamily="34" charset="0"/>
              </a:rPr>
              <a:t>Creating a story with your data in a compelling way is key.</a:t>
            </a:r>
            <a:endParaRPr lang="en-US" sz="700" dirty="0">
              <a:solidFill>
                <a:schemeClr val="bg2"/>
              </a:solidFill>
              <a:latin typeface="Century Gothic" panose="020B0502020202020204" pitchFamily="34" charset="0"/>
              <a:cs typeface="Poppins Light" pitchFamily="2" charset="77"/>
            </a:endParaRPr>
          </a:p>
        </p:txBody>
      </p:sp>
      <p:sp>
        <p:nvSpPr>
          <p:cNvPr id="54" name="TextBox 20">
            <a:extLst>
              <a:ext uri="{FF2B5EF4-FFF2-40B4-BE49-F238E27FC236}">
                <a16:creationId xmlns:a16="http://schemas.microsoft.com/office/drawing/2014/main" id="{2E03C5EF-C1E1-390F-597B-9B30F5190725}"/>
              </a:ext>
            </a:extLst>
          </p:cNvPr>
          <p:cNvSpPr txBox="1"/>
          <p:nvPr/>
        </p:nvSpPr>
        <p:spPr>
          <a:xfrm>
            <a:off x="3619463" y="2225060"/>
            <a:ext cx="1178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bg2"/>
                </a:solidFill>
                <a:latin typeface="Century Gothic" panose="020B0502020202020204" pitchFamily="34" charset="0"/>
              </a:rPr>
              <a:t>Creating a story with your data in a compelling way is key.</a:t>
            </a:r>
            <a:endParaRPr lang="en-US" sz="700" dirty="0">
              <a:solidFill>
                <a:schemeClr val="bg2"/>
              </a:solidFill>
              <a:latin typeface="Century Gothic" panose="020B0502020202020204" pitchFamily="34" charset="0"/>
              <a:cs typeface="Poppins Light" pitchFamily="2" charset="77"/>
            </a:endParaRPr>
          </a:p>
        </p:txBody>
      </p:sp>
      <p:sp>
        <p:nvSpPr>
          <p:cNvPr id="55" name="TextBox 20">
            <a:extLst>
              <a:ext uri="{FF2B5EF4-FFF2-40B4-BE49-F238E27FC236}">
                <a16:creationId xmlns:a16="http://schemas.microsoft.com/office/drawing/2014/main" id="{969AE5AC-C277-DFAA-F9E6-6009C2618E44}"/>
              </a:ext>
            </a:extLst>
          </p:cNvPr>
          <p:cNvSpPr txBox="1"/>
          <p:nvPr/>
        </p:nvSpPr>
        <p:spPr>
          <a:xfrm>
            <a:off x="5189524" y="2225060"/>
            <a:ext cx="1178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bg2"/>
                </a:solidFill>
                <a:latin typeface="Century Gothic" panose="020B0502020202020204" pitchFamily="34" charset="0"/>
              </a:rPr>
              <a:t>Creating a story with your data in a compelling way is key.</a:t>
            </a:r>
            <a:endParaRPr lang="en-US" sz="700" dirty="0">
              <a:solidFill>
                <a:schemeClr val="bg2"/>
              </a:solidFill>
              <a:latin typeface="Century Gothic" panose="020B0502020202020204" pitchFamily="34" charset="0"/>
              <a:cs typeface="Poppins Light" pitchFamily="2" charset="77"/>
            </a:endParaRPr>
          </a:p>
        </p:txBody>
      </p:sp>
      <p:sp>
        <p:nvSpPr>
          <p:cNvPr id="63" name="TextBox 20">
            <a:extLst>
              <a:ext uri="{FF2B5EF4-FFF2-40B4-BE49-F238E27FC236}">
                <a16:creationId xmlns:a16="http://schemas.microsoft.com/office/drawing/2014/main" id="{B8BFCC03-7459-5AD8-5EB6-B1A59505CCD1}"/>
              </a:ext>
            </a:extLst>
          </p:cNvPr>
          <p:cNvSpPr txBox="1"/>
          <p:nvPr/>
        </p:nvSpPr>
        <p:spPr>
          <a:xfrm>
            <a:off x="453145" y="5984044"/>
            <a:ext cx="29704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latin typeface="Century Gothic" panose="020B0502020202020204" pitchFamily="34" charset="0"/>
              </a:rPr>
              <a:t>Creating a story with your data in a compelling way is key.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000" dirty="0">
              <a:latin typeface="Century Gothic" panose="020B0502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latin typeface="Century Gothic" panose="020B0502020202020204" pitchFamily="34" charset="0"/>
              </a:rPr>
              <a:t>Story with your data in a compelling way is key, and don’t forget.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000" dirty="0">
              <a:latin typeface="Century Gothic" panose="020B0502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>
                <a:latin typeface="Century Gothic" panose="020B0502020202020204" pitchFamily="34" charset="0"/>
              </a:rPr>
              <a:t>Creating a story with your data in a compelling way is key.</a:t>
            </a:r>
          </a:p>
        </p:txBody>
      </p:sp>
      <p:sp>
        <p:nvSpPr>
          <p:cNvPr id="64" name="CuadroTexto 350">
            <a:extLst>
              <a:ext uri="{FF2B5EF4-FFF2-40B4-BE49-F238E27FC236}">
                <a16:creationId xmlns:a16="http://schemas.microsoft.com/office/drawing/2014/main" id="{2BEE18B8-22D4-0178-8D7D-98D5DAAF61F6}"/>
              </a:ext>
            </a:extLst>
          </p:cNvPr>
          <p:cNvSpPr txBox="1"/>
          <p:nvPr/>
        </p:nvSpPr>
        <p:spPr>
          <a:xfrm>
            <a:off x="620380" y="7643745"/>
            <a:ext cx="15409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Title One</a:t>
            </a:r>
          </a:p>
        </p:txBody>
      </p:sp>
      <p:sp>
        <p:nvSpPr>
          <p:cNvPr id="65" name="CuadroTexto 350">
            <a:extLst>
              <a:ext uri="{FF2B5EF4-FFF2-40B4-BE49-F238E27FC236}">
                <a16:creationId xmlns:a16="http://schemas.microsoft.com/office/drawing/2014/main" id="{0AE90658-21AB-486E-017E-DF78DE4A5214}"/>
              </a:ext>
            </a:extLst>
          </p:cNvPr>
          <p:cNvSpPr txBox="1"/>
          <p:nvPr/>
        </p:nvSpPr>
        <p:spPr>
          <a:xfrm>
            <a:off x="2658535" y="7643745"/>
            <a:ext cx="15409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Title Two</a:t>
            </a:r>
          </a:p>
        </p:txBody>
      </p:sp>
      <p:sp>
        <p:nvSpPr>
          <p:cNvPr id="66" name="CuadroTexto 350">
            <a:extLst>
              <a:ext uri="{FF2B5EF4-FFF2-40B4-BE49-F238E27FC236}">
                <a16:creationId xmlns:a16="http://schemas.microsoft.com/office/drawing/2014/main" id="{9BEEBA6A-E3F5-4921-DA00-4E53ECA7C245}"/>
              </a:ext>
            </a:extLst>
          </p:cNvPr>
          <p:cNvSpPr txBox="1"/>
          <p:nvPr/>
        </p:nvSpPr>
        <p:spPr>
          <a:xfrm>
            <a:off x="4686317" y="7643745"/>
            <a:ext cx="15409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tx2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Title Three</a:t>
            </a:r>
          </a:p>
        </p:txBody>
      </p:sp>
      <p:sp>
        <p:nvSpPr>
          <p:cNvPr id="73" name="TextBox 20">
            <a:extLst>
              <a:ext uri="{FF2B5EF4-FFF2-40B4-BE49-F238E27FC236}">
                <a16:creationId xmlns:a16="http://schemas.microsoft.com/office/drawing/2014/main" id="{B296B72E-8D20-CD64-1744-A0137F8E1455}"/>
              </a:ext>
            </a:extLst>
          </p:cNvPr>
          <p:cNvSpPr txBox="1"/>
          <p:nvPr/>
        </p:nvSpPr>
        <p:spPr>
          <a:xfrm>
            <a:off x="2556932" y="9234449"/>
            <a:ext cx="174413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Century Gothic" panose="020B0502020202020204" pitchFamily="34" charset="0"/>
              </a:rPr>
              <a:t>Creating a story with your data.</a:t>
            </a:r>
          </a:p>
        </p:txBody>
      </p:sp>
      <p:sp>
        <p:nvSpPr>
          <p:cNvPr id="85" name="TextBox 20">
            <a:extLst>
              <a:ext uri="{FF2B5EF4-FFF2-40B4-BE49-F238E27FC236}">
                <a16:creationId xmlns:a16="http://schemas.microsoft.com/office/drawing/2014/main" id="{63C2BAC3-AA96-34E6-533E-4E7F6BFAA2B2}"/>
              </a:ext>
            </a:extLst>
          </p:cNvPr>
          <p:cNvSpPr txBox="1"/>
          <p:nvPr/>
        </p:nvSpPr>
        <p:spPr>
          <a:xfrm>
            <a:off x="552044" y="9234449"/>
            <a:ext cx="174413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Century Gothic" panose="020B0502020202020204" pitchFamily="34" charset="0"/>
              </a:rPr>
              <a:t>Creating a story with your data.</a:t>
            </a:r>
          </a:p>
        </p:txBody>
      </p:sp>
      <p:sp>
        <p:nvSpPr>
          <p:cNvPr id="86" name="TextBox 20">
            <a:extLst>
              <a:ext uri="{FF2B5EF4-FFF2-40B4-BE49-F238E27FC236}">
                <a16:creationId xmlns:a16="http://schemas.microsoft.com/office/drawing/2014/main" id="{0F674C43-A275-7994-43E6-D942CFCE7271}"/>
              </a:ext>
            </a:extLst>
          </p:cNvPr>
          <p:cNvSpPr txBox="1"/>
          <p:nvPr/>
        </p:nvSpPr>
        <p:spPr>
          <a:xfrm>
            <a:off x="4613135" y="9234449"/>
            <a:ext cx="174413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Century Gothic" panose="020B0502020202020204" pitchFamily="34" charset="0"/>
              </a:rPr>
              <a:t>Creating a story with your data.</a:t>
            </a:r>
          </a:p>
        </p:txBody>
      </p:sp>
      <p:graphicFrame>
        <p:nvGraphicFramePr>
          <p:cNvPr id="89" name="Chart 88">
            <a:extLst>
              <a:ext uri="{FF2B5EF4-FFF2-40B4-BE49-F238E27FC236}">
                <a16:creationId xmlns:a16="http://schemas.microsoft.com/office/drawing/2014/main" id="{AC4BA7E0-70B3-59C0-3D2E-A34966B1DF12}"/>
              </a:ext>
            </a:extLst>
          </p:cNvPr>
          <p:cNvGraphicFramePr/>
          <p:nvPr/>
        </p:nvGraphicFramePr>
        <p:xfrm>
          <a:off x="2594189" y="7926974"/>
          <a:ext cx="1669619" cy="12640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0" name="Chart 89">
            <a:extLst>
              <a:ext uri="{FF2B5EF4-FFF2-40B4-BE49-F238E27FC236}">
                <a16:creationId xmlns:a16="http://schemas.microsoft.com/office/drawing/2014/main" id="{9BAC9DD8-D33F-33D5-648C-6416E081690D}"/>
              </a:ext>
            </a:extLst>
          </p:cNvPr>
          <p:cNvGraphicFramePr/>
          <p:nvPr/>
        </p:nvGraphicFramePr>
        <p:xfrm>
          <a:off x="576076" y="7926973"/>
          <a:ext cx="1696070" cy="12486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1" name="Chart 90">
            <a:extLst>
              <a:ext uri="{FF2B5EF4-FFF2-40B4-BE49-F238E27FC236}">
                <a16:creationId xmlns:a16="http://schemas.microsoft.com/office/drawing/2014/main" id="{90A170FB-DD64-D94F-CC8C-9E84CB1758EC}"/>
              </a:ext>
            </a:extLst>
          </p:cNvPr>
          <p:cNvGraphicFramePr/>
          <p:nvPr/>
        </p:nvGraphicFramePr>
        <p:xfrm>
          <a:off x="4749528" y="7886153"/>
          <a:ext cx="1405736" cy="13643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2" name="CuadroTexto 350">
            <a:extLst>
              <a:ext uri="{FF2B5EF4-FFF2-40B4-BE49-F238E27FC236}">
                <a16:creationId xmlns:a16="http://schemas.microsoft.com/office/drawing/2014/main" id="{630462D4-2488-F756-9C60-89986356F9DE}"/>
              </a:ext>
            </a:extLst>
          </p:cNvPr>
          <p:cNvSpPr txBox="1"/>
          <p:nvPr/>
        </p:nvSpPr>
        <p:spPr>
          <a:xfrm>
            <a:off x="5108272" y="8377719"/>
            <a:ext cx="688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tx2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$</a:t>
            </a:r>
          </a:p>
          <a:p>
            <a:pPr algn="ctr"/>
            <a:r>
              <a:rPr lang="en-US" sz="1000" b="1" dirty="0">
                <a:solidFill>
                  <a:schemeClr val="tx2"/>
                </a:solidFill>
                <a:latin typeface="Century Gothic" panose="020B0502020202020204" pitchFamily="34" charset="0"/>
                <a:ea typeface="Lato Heavy" charset="0"/>
                <a:cs typeface="Poppins" pitchFamily="2" charset="77"/>
              </a:rPr>
              <a:t>53,544</a:t>
            </a:r>
          </a:p>
        </p:txBody>
      </p:sp>
      <p:pic>
        <p:nvPicPr>
          <p:cNvPr id="96" name="Picture Placeholder 95" descr="A picture containing text, person, indoor, game&#10;&#10;Description automatically generated">
            <a:extLst>
              <a:ext uri="{FF2B5EF4-FFF2-40B4-BE49-F238E27FC236}">
                <a16:creationId xmlns:a16="http://schemas.microsoft.com/office/drawing/2014/main" id="{0720B055-2FF5-A5C1-B34A-F98CEA07578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5"/>
          <a:srcRect t="17391" b="-80"/>
          <a:stretch/>
        </p:blipFill>
        <p:spPr>
          <a:xfrm>
            <a:off x="3423599" y="5576305"/>
            <a:ext cx="3140124" cy="1731177"/>
          </a:xfrm>
        </p:spPr>
      </p:pic>
    </p:spTree>
    <p:extLst>
      <p:ext uri="{BB962C8B-B14F-4D97-AF65-F5344CB8AC3E}">
        <p14:creationId xmlns:p14="http://schemas.microsoft.com/office/powerpoint/2010/main" val="30328220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93">
      <a:dk1>
        <a:srgbClr val="7B7B7F"/>
      </a:dk1>
      <a:lt1>
        <a:srgbClr val="FFFFFF"/>
      </a:lt1>
      <a:dk2>
        <a:srgbClr val="001F5E"/>
      </a:dk2>
      <a:lt2>
        <a:srgbClr val="FFFFFF"/>
      </a:lt2>
      <a:accent1>
        <a:srgbClr val="EEA64C"/>
      </a:accent1>
      <a:accent2>
        <a:srgbClr val="3D7ABE"/>
      </a:accent2>
      <a:accent3>
        <a:srgbClr val="5F5FC5"/>
      </a:accent3>
      <a:accent4>
        <a:srgbClr val="61CEC3"/>
      </a:accent4>
      <a:accent5>
        <a:srgbClr val="F98A02"/>
      </a:accent5>
      <a:accent6>
        <a:srgbClr val="E1EBF0"/>
      </a:accent6>
      <a:hlink>
        <a:srgbClr val="8661C1"/>
      </a:hlink>
      <a:folHlink>
        <a:srgbClr val="367FFB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13667</TotalTime>
  <Words>205</Words>
  <Application>Microsoft Macintosh PowerPoint</Application>
  <PresentationFormat>A4 (210 x 297 mm)</PresentationFormat>
  <Paragraphs>40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9" baseType="lpstr">
      <vt:lpstr>Arial</vt:lpstr>
      <vt:lpstr>Calibri</vt:lpstr>
      <vt:lpstr>Calibri Light</vt:lpstr>
      <vt:lpstr>Century Gothic</vt:lpstr>
      <vt:lpstr>Lato Heavy</vt:lpstr>
      <vt:lpstr>Poppins</vt:lpstr>
      <vt:lpstr>Poppins Light</vt:lpstr>
      <vt:lpstr>Office Theme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Luis Lopez</dc:creator>
  <cp:lastModifiedBy>Microsoft Office User</cp:lastModifiedBy>
  <cp:revision>1505</cp:revision>
  <dcterms:created xsi:type="dcterms:W3CDTF">2020-05-04T13:20:50Z</dcterms:created>
  <dcterms:modified xsi:type="dcterms:W3CDTF">2022-07-27T18:59:15Z</dcterms:modified>
</cp:coreProperties>
</file>