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3"/>
  </p:notesMasterIdLst>
  <p:sldIdLst>
    <p:sldId id="321" r:id="rId2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F0"/>
    <a:srgbClr val="ECC6A5"/>
    <a:srgbClr val="F7A779"/>
    <a:srgbClr val="E3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/>
    <p:restoredTop sz="95827"/>
  </p:normalViewPr>
  <p:slideViewPr>
    <p:cSldViewPr snapToGrid="0" snapToObjects="1">
      <p:cViewPr varScale="1">
        <p:scale>
          <a:sx n="77" d="100"/>
          <a:sy n="77" d="100"/>
        </p:scale>
        <p:origin x="3264" y="192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38" d="100"/>
        <a:sy n="3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24C1-3D05-2945-8CAD-B16B27066FBC}" type="datetimeFigureOut">
              <a:rPr lang="en-US" smtClean="0"/>
              <a:t>7/27/22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4F874-8904-1140-9345-65A2416DE11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3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6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519B5C-9DC0-74B2-C381-E5DF2E4FF0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9000" y="2138"/>
            <a:ext cx="3429001" cy="2926292"/>
          </a:xfrm>
          <a:custGeom>
            <a:avLst/>
            <a:gdLst>
              <a:gd name="connsiteX0" fmla="*/ 0 w 2197575"/>
              <a:gd name="connsiteY0" fmla="*/ 0 h 3501556"/>
              <a:gd name="connsiteX1" fmla="*/ 2197575 w 2197575"/>
              <a:gd name="connsiteY1" fmla="*/ 0 h 3501556"/>
              <a:gd name="connsiteX2" fmla="*/ 2197575 w 2197575"/>
              <a:gd name="connsiteY2" fmla="*/ 3501556 h 3501556"/>
              <a:gd name="connsiteX3" fmla="*/ 0 w 2197575"/>
              <a:gd name="connsiteY3" fmla="*/ 3501556 h 35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7575" h="3501556">
                <a:moveTo>
                  <a:pt x="0" y="0"/>
                </a:moveTo>
                <a:lnTo>
                  <a:pt x="2197575" y="0"/>
                </a:lnTo>
                <a:lnTo>
                  <a:pt x="2197575" y="3501556"/>
                </a:lnTo>
                <a:lnTo>
                  <a:pt x="0" y="35015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978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28C6-E2AE-1B43-BE6B-3934904A9C5D}" type="datetimeFigureOut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AEA49-F56D-844B-96A4-0E7B5754BBC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156B7DA0-BFAA-E5B6-D477-FE0F677B17F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4661" r="17169"/>
          <a:stretch/>
        </p:blipFill>
        <p:spPr>
          <a:xfrm>
            <a:off x="3429000" y="2138"/>
            <a:ext cx="3429001" cy="2926292"/>
          </a:xfrm>
        </p:spPr>
      </p:pic>
      <p:sp>
        <p:nvSpPr>
          <p:cNvPr id="19" name="Pentagon 18">
            <a:extLst>
              <a:ext uri="{FF2B5EF4-FFF2-40B4-BE49-F238E27FC236}">
                <a16:creationId xmlns:a16="http://schemas.microsoft.com/office/drawing/2014/main" id="{C0AAB4CE-4F4E-F130-2422-525DFCAD766E}"/>
              </a:ext>
            </a:extLst>
          </p:cNvPr>
          <p:cNvSpPr/>
          <p:nvPr/>
        </p:nvSpPr>
        <p:spPr>
          <a:xfrm>
            <a:off x="152402" y="2138"/>
            <a:ext cx="4023360" cy="2876529"/>
          </a:xfrm>
          <a:prstGeom prst="homePlate">
            <a:avLst>
              <a:gd name="adj" fmla="val 199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entagon 8">
            <a:extLst>
              <a:ext uri="{FF2B5EF4-FFF2-40B4-BE49-F238E27FC236}">
                <a16:creationId xmlns:a16="http://schemas.microsoft.com/office/drawing/2014/main" id="{1BB90119-B24E-826C-035F-9D6B82F816FC}"/>
              </a:ext>
            </a:extLst>
          </p:cNvPr>
          <p:cNvSpPr/>
          <p:nvPr/>
        </p:nvSpPr>
        <p:spPr>
          <a:xfrm>
            <a:off x="1" y="2138"/>
            <a:ext cx="4023360" cy="2876529"/>
          </a:xfrm>
          <a:prstGeom prst="homePlate">
            <a:avLst>
              <a:gd name="adj" fmla="val 1991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Table 5">
            <a:extLst>
              <a:ext uri="{FF2B5EF4-FFF2-40B4-BE49-F238E27FC236}">
                <a16:creationId xmlns:a16="http://schemas.microsoft.com/office/drawing/2014/main" id="{23C20817-9FB4-3EDF-0F20-11141B576CE6}"/>
              </a:ext>
            </a:extLst>
          </p:cNvPr>
          <p:cNvGraphicFramePr>
            <a:graphicFrameLocks noGrp="1"/>
          </p:cNvGraphicFramePr>
          <p:nvPr/>
        </p:nvGraphicFramePr>
        <p:xfrm>
          <a:off x="261150" y="5564148"/>
          <a:ext cx="6335701" cy="141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7688">
                  <a:extLst>
                    <a:ext uri="{9D8B030D-6E8A-4147-A177-3AD203B41FA5}">
                      <a16:colId xmlns:a16="http://schemas.microsoft.com/office/drawing/2014/main" val="1158408971"/>
                    </a:ext>
                  </a:extLst>
                </a:gridCol>
                <a:gridCol w="1582671">
                  <a:extLst>
                    <a:ext uri="{9D8B030D-6E8A-4147-A177-3AD203B41FA5}">
                      <a16:colId xmlns:a16="http://schemas.microsoft.com/office/drawing/2014/main" val="2252705621"/>
                    </a:ext>
                  </a:extLst>
                </a:gridCol>
                <a:gridCol w="1582671">
                  <a:extLst>
                    <a:ext uri="{9D8B030D-6E8A-4147-A177-3AD203B41FA5}">
                      <a16:colId xmlns:a16="http://schemas.microsoft.com/office/drawing/2014/main" val="249966006"/>
                    </a:ext>
                  </a:extLst>
                </a:gridCol>
                <a:gridCol w="1582671">
                  <a:extLst>
                    <a:ext uri="{9D8B030D-6E8A-4147-A177-3AD203B41FA5}">
                      <a16:colId xmlns:a16="http://schemas.microsoft.com/office/drawing/2014/main" val="3252058145"/>
                    </a:ext>
                  </a:extLst>
                </a:gridCol>
              </a:tblGrid>
              <a:tr h="471653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Year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Brand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Model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Color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1011208"/>
                  </a:ext>
                </a:extLst>
              </a:tr>
              <a:tr h="471653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2022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Brande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AM5027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Blue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43495"/>
                  </a:ext>
                </a:extLst>
              </a:tr>
              <a:tr h="471653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Serial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450157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78246D0B-2991-EA41-18B7-22E57CF9174A}"/>
              </a:ext>
            </a:extLst>
          </p:cNvPr>
          <p:cNvSpPr/>
          <p:nvPr/>
        </p:nvSpPr>
        <p:spPr>
          <a:xfrm>
            <a:off x="0" y="2878667"/>
            <a:ext cx="6858000" cy="491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AFD3ED-5A3E-AAB3-7917-F3CD889CCDA8}"/>
              </a:ext>
            </a:extLst>
          </p:cNvPr>
          <p:cNvSpPr/>
          <p:nvPr/>
        </p:nvSpPr>
        <p:spPr>
          <a:xfrm>
            <a:off x="0" y="5046135"/>
            <a:ext cx="6858000" cy="491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8115BB-0175-7F80-D449-867A096CF659}"/>
              </a:ext>
            </a:extLst>
          </p:cNvPr>
          <p:cNvSpPr/>
          <p:nvPr/>
        </p:nvSpPr>
        <p:spPr>
          <a:xfrm>
            <a:off x="0" y="7153969"/>
            <a:ext cx="6858000" cy="491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20">
            <a:extLst>
              <a:ext uri="{FF2B5EF4-FFF2-40B4-BE49-F238E27FC236}">
                <a16:creationId xmlns:a16="http://schemas.microsoft.com/office/drawing/2014/main" id="{53DFE720-E0C4-9961-8BF9-F8701D5C16D3}"/>
              </a:ext>
            </a:extLst>
          </p:cNvPr>
          <p:cNvSpPr txBox="1"/>
          <p:nvPr/>
        </p:nvSpPr>
        <p:spPr>
          <a:xfrm>
            <a:off x="1158240" y="2954923"/>
            <a:ext cx="301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Century Gothic" panose="020B0502020202020204" pitchFamily="34" charset="0"/>
              </a:rPr>
              <a:t>Seller Information</a:t>
            </a:r>
            <a:endParaRPr lang="en-US" sz="1100" b="1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1" name="TextBox 20">
            <a:extLst>
              <a:ext uri="{FF2B5EF4-FFF2-40B4-BE49-F238E27FC236}">
                <a16:creationId xmlns:a16="http://schemas.microsoft.com/office/drawing/2014/main" id="{A325CBEB-2091-5852-C528-1B442C971FD4}"/>
              </a:ext>
            </a:extLst>
          </p:cNvPr>
          <p:cNvSpPr txBox="1"/>
          <p:nvPr/>
        </p:nvSpPr>
        <p:spPr>
          <a:xfrm>
            <a:off x="1158240" y="5122391"/>
            <a:ext cx="301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Century Gothic" panose="020B0502020202020204" pitchFamily="34" charset="0"/>
              </a:rPr>
              <a:t>Product Information</a:t>
            </a:r>
            <a:endParaRPr lang="en-US" sz="1100" b="1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3A68A07F-238A-6D85-DE4E-896B3E472ECF}"/>
              </a:ext>
            </a:extLst>
          </p:cNvPr>
          <p:cNvSpPr txBox="1"/>
          <p:nvPr/>
        </p:nvSpPr>
        <p:spPr>
          <a:xfrm>
            <a:off x="1158240" y="7230225"/>
            <a:ext cx="301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2"/>
                </a:solidFill>
                <a:latin typeface="Century Gothic" panose="020B0502020202020204" pitchFamily="34" charset="0"/>
              </a:rPr>
              <a:t>Buyer Information</a:t>
            </a:r>
            <a:endParaRPr lang="en-US" sz="1100" b="1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0FC9521-B018-515B-384D-AB34744A0101}"/>
              </a:ext>
            </a:extLst>
          </p:cNvPr>
          <p:cNvSpPr/>
          <p:nvPr/>
        </p:nvSpPr>
        <p:spPr>
          <a:xfrm>
            <a:off x="516576" y="2954923"/>
            <a:ext cx="335061" cy="335037"/>
          </a:xfrm>
          <a:custGeom>
            <a:avLst/>
            <a:gdLst>
              <a:gd name="connsiteX0" fmla="*/ 828728 w 970004"/>
              <a:gd name="connsiteY0" fmla="*/ 142141 h 969935"/>
              <a:gd name="connsiteX1" fmla="*/ 485439 w 970004"/>
              <a:gd name="connsiteY1" fmla="*/ 0 h 969935"/>
              <a:gd name="connsiteX2" fmla="*/ 142151 w 970004"/>
              <a:gd name="connsiteY2" fmla="*/ 142141 h 969935"/>
              <a:gd name="connsiteX3" fmla="*/ 0 w 970004"/>
              <a:gd name="connsiteY3" fmla="*/ 485405 h 969935"/>
              <a:gd name="connsiteX4" fmla="*/ 142151 w 970004"/>
              <a:gd name="connsiteY4" fmla="*/ 828669 h 969935"/>
              <a:gd name="connsiteX5" fmla="*/ 485439 w 970004"/>
              <a:gd name="connsiteY5" fmla="*/ 970810 h 969935"/>
              <a:gd name="connsiteX6" fmla="*/ 828728 w 970004"/>
              <a:gd name="connsiteY6" fmla="*/ 828669 h 969935"/>
              <a:gd name="connsiteX7" fmla="*/ 970879 w 970004"/>
              <a:gd name="connsiteY7" fmla="*/ 485405 h 969935"/>
              <a:gd name="connsiteX8" fmla="*/ 828728 w 970004"/>
              <a:gd name="connsiteY8" fmla="*/ 142141 h 969935"/>
              <a:gd name="connsiteX9" fmla="*/ 791588 w 970004"/>
              <a:gd name="connsiteY9" fmla="*/ 791532 h 969935"/>
              <a:gd name="connsiteX10" fmla="*/ 485439 w 970004"/>
              <a:gd name="connsiteY10" fmla="*/ 918381 h 969935"/>
              <a:gd name="connsiteX11" fmla="*/ 179291 w 970004"/>
              <a:gd name="connsiteY11" fmla="*/ 791532 h 969935"/>
              <a:gd name="connsiteX12" fmla="*/ 52433 w 970004"/>
              <a:gd name="connsiteY12" fmla="*/ 485405 h 969935"/>
              <a:gd name="connsiteX13" fmla="*/ 179291 w 970004"/>
              <a:gd name="connsiteY13" fmla="*/ 179278 h 969935"/>
              <a:gd name="connsiteX14" fmla="*/ 485439 w 970004"/>
              <a:gd name="connsiteY14" fmla="*/ 52429 h 969935"/>
              <a:gd name="connsiteX15" fmla="*/ 791588 w 970004"/>
              <a:gd name="connsiteY15" fmla="*/ 179278 h 969935"/>
              <a:gd name="connsiteX16" fmla="*/ 918446 w 970004"/>
              <a:gd name="connsiteY16" fmla="*/ 485405 h 969935"/>
              <a:gd name="connsiteX17" fmla="*/ 791588 w 970004"/>
              <a:gd name="connsiteY17" fmla="*/ 791532 h 969935"/>
              <a:gd name="connsiteX18" fmla="*/ 630794 w 970004"/>
              <a:gd name="connsiteY18" fmla="*/ 590408 h 969935"/>
              <a:gd name="connsiteX19" fmla="*/ 574575 w 970004"/>
              <a:gd name="connsiteY19" fmla="*/ 695412 h 969935"/>
              <a:gd name="connsiteX20" fmla="*/ 473933 w 970004"/>
              <a:gd name="connsiteY20" fmla="*/ 722500 h 969935"/>
              <a:gd name="connsiteX21" fmla="*/ 358873 w 970004"/>
              <a:gd name="connsiteY21" fmla="*/ 697305 h 969935"/>
              <a:gd name="connsiteX22" fmla="*/ 343288 w 970004"/>
              <a:gd name="connsiteY22" fmla="*/ 657837 h 969935"/>
              <a:gd name="connsiteX23" fmla="*/ 382759 w 970004"/>
              <a:gd name="connsiteY23" fmla="*/ 642255 h 969935"/>
              <a:gd name="connsiteX24" fmla="*/ 541659 w 970004"/>
              <a:gd name="connsiteY24" fmla="*/ 645168 h 969935"/>
              <a:gd name="connsiteX25" fmla="*/ 570788 w 970004"/>
              <a:gd name="connsiteY25" fmla="*/ 590263 h 969935"/>
              <a:gd name="connsiteX26" fmla="*/ 471603 w 970004"/>
              <a:gd name="connsiteY26" fmla="*/ 512056 h 969935"/>
              <a:gd name="connsiteX27" fmla="*/ 388147 w 970004"/>
              <a:gd name="connsiteY27" fmla="*/ 463997 h 969935"/>
              <a:gd name="connsiteX28" fmla="*/ 340812 w 970004"/>
              <a:gd name="connsiteY28" fmla="*/ 382149 h 969935"/>
              <a:gd name="connsiteX29" fmla="*/ 397614 w 970004"/>
              <a:gd name="connsiteY29" fmla="*/ 276271 h 969935"/>
              <a:gd name="connsiteX30" fmla="*/ 610695 w 970004"/>
              <a:gd name="connsiteY30" fmla="*/ 271465 h 969935"/>
              <a:gd name="connsiteX31" fmla="*/ 626570 w 970004"/>
              <a:gd name="connsiteY31" fmla="*/ 310787 h 969935"/>
              <a:gd name="connsiteX32" fmla="*/ 587246 w 970004"/>
              <a:gd name="connsiteY32" fmla="*/ 326661 h 969935"/>
              <a:gd name="connsiteX33" fmla="*/ 430676 w 970004"/>
              <a:gd name="connsiteY33" fmla="*/ 326225 h 969935"/>
              <a:gd name="connsiteX34" fmla="*/ 400673 w 970004"/>
              <a:gd name="connsiteY34" fmla="*/ 382003 h 969935"/>
              <a:gd name="connsiteX35" fmla="*/ 498402 w 970004"/>
              <a:gd name="connsiteY35" fmla="*/ 458171 h 969935"/>
              <a:gd name="connsiteX36" fmla="*/ 582877 w 970004"/>
              <a:gd name="connsiteY36" fmla="*/ 506813 h 969935"/>
              <a:gd name="connsiteX37" fmla="*/ 630794 w 970004"/>
              <a:gd name="connsiteY37" fmla="*/ 590408 h 969935"/>
              <a:gd name="connsiteX38" fmla="*/ 454417 w 970004"/>
              <a:gd name="connsiteY38" fmla="*/ 206803 h 969935"/>
              <a:gd name="connsiteX39" fmla="*/ 454417 w 970004"/>
              <a:gd name="connsiteY39" fmla="*/ 160636 h 969935"/>
              <a:gd name="connsiteX40" fmla="*/ 484420 w 970004"/>
              <a:gd name="connsiteY40" fmla="*/ 130635 h 969935"/>
              <a:gd name="connsiteX41" fmla="*/ 514423 w 970004"/>
              <a:gd name="connsiteY41" fmla="*/ 160636 h 969935"/>
              <a:gd name="connsiteX42" fmla="*/ 514423 w 970004"/>
              <a:gd name="connsiteY42" fmla="*/ 206803 h 969935"/>
              <a:gd name="connsiteX43" fmla="*/ 484420 w 970004"/>
              <a:gd name="connsiteY43" fmla="*/ 236804 h 969935"/>
              <a:gd name="connsiteX44" fmla="*/ 454417 w 970004"/>
              <a:gd name="connsiteY44" fmla="*/ 206803 h 969935"/>
              <a:gd name="connsiteX45" fmla="*/ 514423 w 970004"/>
              <a:gd name="connsiteY45" fmla="*/ 763715 h 969935"/>
              <a:gd name="connsiteX46" fmla="*/ 514423 w 970004"/>
              <a:gd name="connsiteY46" fmla="*/ 809882 h 969935"/>
              <a:gd name="connsiteX47" fmla="*/ 484420 w 970004"/>
              <a:gd name="connsiteY47" fmla="*/ 839883 h 969935"/>
              <a:gd name="connsiteX48" fmla="*/ 454417 w 970004"/>
              <a:gd name="connsiteY48" fmla="*/ 809882 h 969935"/>
              <a:gd name="connsiteX49" fmla="*/ 454417 w 970004"/>
              <a:gd name="connsiteY49" fmla="*/ 763715 h 969935"/>
              <a:gd name="connsiteX50" fmla="*/ 484420 w 970004"/>
              <a:gd name="connsiteY50" fmla="*/ 733714 h 969935"/>
              <a:gd name="connsiteX51" fmla="*/ 514423 w 970004"/>
              <a:gd name="connsiteY51" fmla="*/ 763715 h 96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970004" h="969935">
                <a:moveTo>
                  <a:pt x="828728" y="142141"/>
                </a:moveTo>
                <a:cubicBezTo>
                  <a:pt x="737116" y="50536"/>
                  <a:pt x="615210" y="0"/>
                  <a:pt x="485439" y="0"/>
                </a:cubicBezTo>
                <a:cubicBezTo>
                  <a:pt x="355668" y="0"/>
                  <a:pt x="233908" y="50536"/>
                  <a:pt x="142151" y="142141"/>
                </a:cubicBezTo>
                <a:cubicBezTo>
                  <a:pt x="50539" y="233746"/>
                  <a:pt x="0" y="355643"/>
                  <a:pt x="0" y="485405"/>
                </a:cubicBezTo>
                <a:cubicBezTo>
                  <a:pt x="0" y="615166"/>
                  <a:pt x="50539" y="736918"/>
                  <a:pt x="142151" y="828669"/>
                </a:cubicBezTo>
                <a:cubicBezTo>
                  <a:pt x="233762" y="920420"/>
                  <a:pt x="355668" y="970810"/>
                  <a:pt x="485439" y="970810"/>
                </a:cubicBezTo>
                <a:cubicBezTo>
                  <a:pt x="615210" y="970810"/>
                  <a:pt x="736970" y="920274"/>
                  <a:pt x="828728" y="828669"/>
                </a:cubicBezTo>
                <a:cubicBezTo>
                  <a:pt x="920485" y="737064"/>
                  <a:pt x="970879" y="615166"/>
                  <a:pt x="970879" y="485405"/>
                </a:cubicBezTo>
                <a:cubicBezTo>
                  <a:pt x="970879" y="355643"/>
                  <a:pt x="920339" y="233892"/>
                  <a:pt x="828728" y="142141"/>
                </a:cubicBezTo>
                <a:close/>
                <a:moveTo>
                  <a:pt x="791588" y="791532"/>
                </a:moveTo>
                <a:cubicBezTo>
                  <a:pt x="709880" y="873234"/>
                  <a:pt x="601082" y="918381"/>
                  <a:pt x="485439" y="918381"/>
                </a:cubicBezTo>
                <a:cubicBezTo>
                  <a:pt x="369796" y="918381"/>
                  <a:pt x="261144" y="873379"/>
                  <a:pt x="179291" y="791532"/>
                </a:cubicBezTo>
                <a:cubicBezTo>
                  <a:pt x="97583" y="709830"/>
                  <a:pt x="52433" y="601039"/>
                  <a:pt x="52433" y="485405"/>
                </a:cubicBezTo>
                <a:cubicBezTo>
                  <a:pt x="52433" y="369770"/>
                  <a:pt x="97437" y="261125"/>
                  <a:pt x="179291" y="179278"/>
                </a:cubicBezTo>
                <a:cubicBezTo>
                  <a:pt x="260998" y="97576"/>
                  <a:pt x="369796" y="52429"/>
                  <a:pt x="485439" y="52429"/>
                </a:cubicBezTo>
                <a:cubicBezTo>
                  <a:pt x="601082" y="52429"/>
                  <a:pt x="709735" y="97430"/>
                  <a:pt x="791588" y="179278"/>
                </a:cubicBezTo>
                <a:cubicBezTo>
                  <a:pt x="873296" y="260979"/>
                  <a:pt x="918446" y="369770"/>
                  <a:pt x="918446" y="485405"/>
                </a:cubicBezTo>
                <a:cubicBezTo>
                  <a:pt x="918446" y="601039"/>
                  <a:pt x="873296" y="709830"/>
                  <a:pt x="791588" y="791532"/>
                </a:cubicBezTo>
                <a:close/>
                <a:moveTo>
                  <a:pt x="630794" y="590408"/>
                </a:moveTo>
                <a:cubicBezTo>
                  <a:pt x="630794" y="634391"/>
                  <a:pt x="610841" y="671673"/>
                  <a:pt x="574575" y="695412"/>
                </a:cubicBezTo>
                <a:cubicBezTo>
                  <a:pt x="547048" y="713471"/>
                  <a:pt x="512093" y="722500"/>
                  <a:pt x="473933" y="722500"/>
                </a:cubicBezTo>
                <a:cubicBezTo>
                  <a:pt x="437230" y="722500"/>
                  <a:pt x="397614" y="714053"/>
                  <a:pt x="358873" y="697305"/>
                </a:cubicBezTo>
                <a:cubicBezTo>
                  <a:pt x="343725" y="690751"/>
                  <a:pt x="336734" y="673129"/>
                  <a:pt x="343288" y="657837"/>
                </a:cubicBezTo>
                <a:cubicBezTo>
                  <a:pt x="349842" y="642546"/>
                  <a:pt x="367466" y="635701"/>
                  <a:pt x="382759" y="642255"/>
                </a:cubicBezTo>
                <a:cubicBezTo>
                  <a:pt x="442474" y="668178"/>
                  <a:pt x="504810" y="669343"/>
                  <a:pt x="541659" y="645168"/>
                </a:cubicBezTo>
                <a:cubicBezTo>
                  <a:pt x="561030" y="632497"/>
                  <a:pt x="570788" y="614002"/>
                  <a:pt x="570788" y="590263"/>
                </a:cubicBezTo>
                <a:cubicBezTo>
                  <a:pt x="570788" y="561573"/>
                  <a:pt x="518064" y="535358"/>
                  <a:pt x="471603" y="512056"/>
                </a:cubicBezTo>
                <a:cubicBezTo>
                  <a:pt x="442182" y="497347"/>
                  <a:pt x="411888" y="482201"/>
                  <a:pt x="388147" y="463997"/>
                </a:cubicBezTo>
                <a:cubicBezTo>
                  <a:pt x="356251" y="439529"/>
                  <a:pt x="340812" y="412732"/>
                  <a:pt x="340812" y="382149"/>
                </a:cubicBezTo>
                <a:cubicBezTo>
                  <a:pt x="340812" y="338166"/>
                  <a:pt x="360912" y="300593"/>
                  <a:pt x="397614" y="276271"/>
                </a:cubicBezTo>
                <a:cubicBezTo>
                  <a:pt x="451649" y="240445"/>
                  <a:pt x="533211" y="238697"/>
                  <a:pt x="610695" y="271465"/>
                </a:cubicBezTo>
                <a:cubicBezTo>
                  <a:pt x="625988" y="277873"/>
                  <a:pt x="632979" y="295495"/>
                  <a:pt x="626570" y="310787"/>
                </a:cubicBezTo>
                <a:cubicBezTo>
                  <a:pt x="620162" y="326079"/>
                  <a:pt x="602539" y="333069"/>
                  <a:pt x="587246" y="326661"/>
                </a:cubicBezTo>
                <a:cubicBezTo>
                  <a:pt x="528987" y="302049"/>
                  <a:pt x="467525" y="301757"/>
                  <a:pt x="430676" y="326225"/>
                </a:cubicBezTo>
                <a:cubicBezTo>
                  <a:pt x="410868" y="339332"/>
                  <a:pt x="400673" y="358119"/>
                  <a:pt x="400673" y="382003"/>
                </a:cubicBezTo>
                <a:cubicBezTo>
                  <a:pt x="400673" y="409383"/>
                  <a:pt x="452523" y="435306"/>
                  <a:pt x="498402" y="458171"/>
                </a:cubicBezTo>
                <a:cubicBezTo>
                  <a:pt x="528114" y="473026"/>
                  <a:pt x="558845" y="488317"/>
                  <a:pt x="582877" y="506813"/>
                </a:cubicBezTo>
                <a:cubicBezTo>
                  <a:pt x="615210" y="532154"/>
                  <a:pt x="630794" y="559388"/>
                  <a:pt x="630794" y="590408"/>
                </a:cubicBezTo>
                <a:close/>
                <a:moveTo>
                  <a:pt x="454417" y="206803"/>
                </a:moveTo>
                <a:lnTo>
                  <a:pt x="454417" y="160636"/>
                </a:lnTo>
                <a:cubicBezTo>
                  <a:pt x="454417" y="144034"/>
                  <a:pt x="467816" y="130635"/>
                  <a:pt x="484420" y="130635"/>
                </a:cubicBezTo>
                <a:cubicBezTo>
                  <a:pt x="501023" y="130635"/>
                  <a:pt x="514423" y="144034"/>
                  <a:pt x="514423" y="160636"/>
                </a:cubicBezTo>
                <a:lnTo>
                  <a:pt x="514423" y="206803"/>
                </a:lnTo>
                <a:cubicBezTo>
                  <a:pt x="514423" y="223406"/>
                  <a:pt x="501023" y="236804"/>
                  <a:pt x="484420" y="236804"/>
                </a:cubicBezTo>
                <a:cubicBezTo>
                  <a:pt x="467816" y="236804"/>
                  <a:pt x="454417" y="223406"/>
                  <a:pt x="454417" y="206803"/>
                </a:cubicBezTo>
                <a:close/>
                <a:moveTo>
                  <a:pt x="514423" y="763715"/>
                </a:moveTo>
                <a:lnTo>
                  <a:pt x="514423" y="809882"/>
                </a:lnTo>
                <a:cubicBezTo>
                  <a:pt x="514423" y="826484"/>
                  <a:pt x="501023" y="839883"/>
                  <a:pt x="484420" y="839883"/>
                </a:cubicBezTo>
                <a:cubicBezTo>
                  <a:pt x="467816" y="839883"/>
                  <a:pt x="454417" y="826484"/>
                  <a:pt x="454417" y="809882"/>
                </a:cubicBezTo>
                <a:lnTo>
                  <a:pt x="454417" y="763715"/>
                </a:lnTo>
                <a:cubicBezTo>
                  <a:pt x="454417" y="747113"/>
                  <a:pt x="467816" y="733714"/>
                  <a:pt x="484420" y="733714"/>
                </a:cubicBezTo>
                <a:cubicBezTo>
                  <a:pt x="501023" y="733714"/>
                  <a:pt x="514423" y="747113"/>
                  <a:pt x="514423" y="763715"/>
                </a:cubicBezTo>
                <a:close/>
              </a:path>
            </a:pathLst>
          </a:custGeom>
          <a:solidFill>
            <a:schemeClr val="bg1"/>
          </a:solidFill>
          <a:ln w="145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AF50D01A-9A20-2D7F-DDB1-60C88E249A8C}"/>
              </a:ext>
            </a:extLst>
          </p:cNvPr>
          <p:cNvSpPr/>
          <p:nvPr/>
        </p:nvSpPr>
        <p:spPr>
          <a:xfrm>
            <a:off x="527144" y="5133611"/>
            <a:ext cx="313926" cy="327334"/>
          </a:xfrm>
          <a:custGeom>
            <a:avLst/>
            <a:gdLst>
              <a:gd name="connsiteX0" fmla="*/ 952457 w 959526"/>
              <a:gd name="connsiteY0" fmla="*/ 547780 h 1000507"/>
              <a:gd name="connsiteX1" fmla="*/ 744866 w 959526"/>
              <a:gd name="connsiteY1" fmla="*/ 359832 h 1000507"/>
              <a:gd name="connsiteX2" fmla="*/ 952457 w 959526"/>
              <a:gd name="connsiteY2" fmla="*/ 171883 h 1000507"/>
              <a:gd name="connsiteX3" fmla="*/ 960653 w 959526"/>
              <a:gd name="connsiteY3" fmla="*/ 150262 h 1000507"/>
              <a:gd name="connsiteX4" fmla="*/ 947793 w 959526"/>
              <a:gd name="connsiteY4" fmla="*/ 130902 h 1000507"/>
              <a:gd name="connsiteX5" fmla="*/ 721266 w 959526"/>
              <a:gd name="connsiteY5" fmla="*/ 3295 h 1000507"/>
              <a:gd name="connsiteX6" fmla="*/ 691731 w 959526"/>
              <a:gd name="connsiteY6" fmla="*/ 6545 h 1000507"/>
              <a:gd name="connsiteX7" fmla="*/ 480890 w 959526"/>
              <a:gd name="connsiteY7" fmla="*/ 197461 h 1000507"/>
              <a:gd name="connsiteX8" fmla="*/ 267787 w 959526"/>
              <a:gd name="connsiteY8" fmla="*/ 8947 h 1000507"/>
              <a:gd name="connsiteX9" fmla="*/ 238252 w 959526"/>
              <a:gd name="connsiteY9" fmla="*/ 5979 h 1000507"/>
              <a:gd name="connsiteX10" fmla="*/ 12714 w 959526"/>
              <a:gd name="connsiteY10" fmla="*/ 136413 h 1000507"/>
              <a:gd name="connsiteX11" fmla="*/ 137 w 959526"/>
              <a:gd name="connsiteY11" fmla="*/ 155914 h 1000507"/>
              <a:gd name="connsiteX12" fmla="*/ 8616 w 959526"/>
              <a:gd name="connsiteY12" fmla="*/ 177536 h 1000507"/>
              <a:gd name="connsiteX13" fmla="*/ 214653 w 959526"/>
              <a:gd name="connsiteY13" fmla="*/ 359832 h 1000507"/>
              <a:gd name="connsiteX14" fmla="*/ 8616 w 959526"/>
              <a:gd name="connsiteY14" fmla="*/ 542127 h 1000507"/>
              <a:gd name="connsiteX15" fmla="*/ 137 w 959526"/>
              <a:gd name="connsiteY15" fmla="*/ 563749 h 1000507"/>
              <a:gd name="connsiteX16" fmla="*/ 12714 w 959526"/>
              <a:gd name="connsiteY16" fmla="*/ 583250 h 1000507"/>
              <a:gd name="connsiteX17" fmla="*/ 181727 w 959526"/>
              <a:gd name="connsiteY17" fmla="*/ 681040 h 1000507"/>
              <a:gd name="connsiteX18" fmla="*/ 180879 w 959526"/>
              <a:gd name="connsiteY18" fmla="*/ 687399 h 1000507"/>
              <a:gd name="connsiteX19" fmla="*/ 180879 w 959526"/>
              <a:gd name="connsiteY19" fmla="*/ 861923 h 1000507"/>
              <a:gd name="connsiteX20" fmla="*/ 196565 w 959526"/>
              <a:gd name="connsiteY20" fmla="*/ 885381 h 1000507"/>
              <a:gd name="connsiteX21" fmla="*/ 471280 w 959526"/>
              <a:gd name="connsiteY21" fmla="*/ 999845 h 1000507"/>
              <a:gd name="connsiteX22" fmla="*/ 481031 w 959526"/>
              <a:gd name="connsiteY22" fmla="*/ 1001824 h 1000507"/>
              <a:gd name="connsiteX23" fmla="*/ 490782 w 959526"/>
              <a:gd name="connsiteY23" fmla="*/ 999845 h 1000507"/>
              <a:gd name="connsiteX24" fmla="*/ 765639 w 959526"/>
              <a:gd name="connsiteY24" fmla="*/ 885381 h 1000507"/>
              <a:gd name="connsiteX25" fmla="*/ 781325 w 959526"/>
              <a:gd name="connsiteY25" fmla="*/ 861923 h 1000507"/>
              <a:gd name="connsiteX26" fmla="*/ 781325 w 959526"/>
              <a:gd name="connsiteY26" fmla="*/ 687399 h 1000507"/>
              <a:gd name="connsiteX27" fmla="*/ 780901 w 959526"/>
              <a:gd name="connsiteY27" fmla="*/ 682877 h 1000507"/>
              <a:gd name="connsiteX28" fmla="*/ 947793 w 959526"/>
              <a:gd name="connsiteY28" fmla="*/ 588761 h 1000507"/>
              <a:gd name="connsiteX29" fmla="*/ 960653 w 959526"/>
              <a:gd name="connsiteY29" fmla="*/ 569401 h 1000507"/>
              <a:gd name="connsiteX30" fmla="*/ 952457 w 959526"/>
              <a:gd name="connsiteY30" fmla="*/ 547780 h 1000507"/>
              <a:gd name="connsiteX31" fmla="*/ 481314 w 959526"/>
              <a:gd name="connsiteY31" fmla="*/ 458752 h 1000507"/>
              <a:gd name="connsiteX32" fmla="*/ 310323 w 959526"/>
              <a:gd name="connsiteY32" fmla="*/ 359832 h 1000507"/>
              <a:gd name="connsiteX33" fmla="*/ 481314 w 959526"/>
              <a:gd name="connsiteY33" fmla="*/ 260911 h 1000507"/>
              <a:gd name="connsiteX34" fmla="*/ 656968 w 959526"/>
              <a:gd name="connsiteY34" fmla="*/ 359832 h 1000507"/>
              <a:gd name="connsiteX35" fmla="*/ 481314 w 959526"/>
              <a:gd name="connsiteY35" fmla="*/ 458752 h 1000507"/>
              <a:gd name="connsiteX36" fmla="*/ 712363 w 959526"/>
              <a:gd name="connsiteY36" fmla="*/ 56429 h 1000507"/>
              <a:gd name="connsiteX37" fmla="*/ 892116 w 959526"/>
              <a:gd name="connsiteY37" fmla="*/ 157752 h 1000507"/>
              <a:gd name="connsiteX38" fmla="*/ 704167 w 959526"/>
              <a:gd name="connsiteY38" fmla="*/ 328036 h 1000507"/>
              <a:gd name="connsiteX39" fmla="*/ 524273 w 959526"/>
              <a:gd name="connsiteY39" fmla="*/ 226713 h 1000507"/>
              <a:gd name="connsiteX40" fmla="*/ 712363 w 959526"/>
              <a:gd name="connsiteY40" fmla="*/ 56429 h 1000507"/>
              <a:gd name="connsiteX41" fmla="*/ 247862 w 959526"/>
              <a:gd name="connsiteY41" fmla="*/ 59114 h 1000507"/>
              <a:gd name="connsiteX42" fmla="*/ 437789 w 959526"/>
              <a:gd name="connsiteY42" fmla="*/ 227137 h 1000507"/>
              <a:gd name="connsiteX43" fmla="*/ 258743 w 959526"/>
              <a:gd name="connsiteY43" fmla="*/ 330721 h 1000507"/>
              <a:gd name="connsiteX44" fmla="*/ 68816 w 959526"/>
              <a:gd name="connsiteY44" fmla="*/ 162698 h 1000507"/>
              <a:gd name="connsiteX45" fmla="*/ 247862 w 959526"/>
              <a:gd name="connsiteY45" fmla="*/ 59114 h 1000507"/>
              <a:gd name="connsiteX46" fmla="*/ 258743 w 959526"/>
              <a:gd name="connsiteY46" fmla="*/ 388801 h 1000507"/>
              <a:gd name="connsiteX47" fmla="*/ 437789 w 959526"/>
              <a:gd name="connsiteY47" fmla="*/ 492385 h 1000507"/>
              <a:gd name="connsiteX48" fmla="*/ 247862 w 959526"/>
              <a:gd name="connsiteY48" fmla="*/ 660408 h 1000507"/>
              <a:gd name="connsiteX49" fmla="*/ 68816 w 959526"/>
              <a:gd name="connsiteY49" fmla="*/ 556824 h 1000507"/>
              <a:gd name="connsiteX50" fmla="*/ 258743 w 959526"/>
              <a:gd name="connsiteY50" fmla="*/ 388801 h 1000507"/>
              <a:gd name="connsiteX51" fmla="*/ 730452 w 959526"/>
              <a:gd name="connsiteY51" fmla="*/ 844965 h 1000507"/>
              <a:gd name="connsiteX52" fmla="*/ 481031 w 959526"/>
              <a:gd name="connsiteY52" fmla="*/ 948831 h 1000507"/>
              <a:gd name="connsiteX53" fmla="*/ 231752 w 959526"/>
              <a:gd name="connsiteY53" fmla="*/ 844965 h 1000507"/>
              <a:gd name="connsiteX54" fmla="*/ 231752 w 959526"/>
              <a:gd name="connsiteY54" fmla="*/ 710009 h 1000507"/>
              <a:gd name="connsiteX55" fmla="*/ 238252 w 959526"/>
              <a:gd name="connsiteY55" fmla="*/ 713683 h 1000507"/>
              <a:gd name="connsiteX56" fmla="*/ 250971 w 959526"/>
              <a:gd name="connsiteY56" fmla="*/ 717075 h 1000507"/>
              <a:gd name="connsiteX57" fmla="*/ 267787 w 959526"/>
              <a:gd name="connsiteY57" fmla="*/ 710716 h 1000507"/>
              <a:gd name="connsiteX58" fmla="*/ 480890 w 959526"/>
              <a:gd name="connsiteY58" fmla="*/ 522202 h 1000507"/>
              <a:gd name="connsiteX59" fmla="*/ 691731 w 959526"/>
              <a:gd name="connsiteY59" fmla="*/ 713118 h 1000507"/>
              <a:gd name="connsiteX60" fmla="*/ 708830 w 959526"/>
              <a:gd name="connsiteY60" fmla="*/ 719760 h 1000507"/>
              <a:gd name="connsiteX61" fmla="*/ 721266 w 959526"/>
              <a:gd name="connsiteY61" fmla="*/ 716510 h 1000507"/>
              <a:gd name="connsiteX62" fmla="*/ 730452 w 959526"/>
              <a:gd name="connsiteY62" fmla="*/ 711281 h 1000507"/>
              <a:gd name="connsiteX63" fmla="*/ 730452 w 959526"/>
              <a:gd name="connsiteY63" fmla="*/ 844965 h 1000507"/>
              <a:gd name="connsiteX64" fmla="*/ 712363 w 959526"/>
              <a:gd name="connsiteY64" fmla="*/ 663093 h 1000507"/>
              <a:gd name="connsiteX65" fmla="*/ 524415 w 959526"/>
              <a:gd name="connsiteY65" fmla="*/ 492808 h 1000507"/>
              <a:gd name="connsiteX66" fmla="*/ 704309 w 959526"/>
              <a:gd name="connsiteY66" fmla="*/ 391486 h 1000507"/>
              <a:gd name="connsiteX67" fmla="*/ 892257 w 959526"/>
              <a:gd name="connsiteY67" fmla="*/ 561770 h 1000507"/>
              <a:gd name="connsiteX68" fmla="*/ 712363 w 959526"/>
              <a:gd name="connsiteY68" fmla="*/ 663093 h 1000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959526" h="1000507">
                <a:moveTo>
                  <a:pt x="952457" y="547780"/>
                </a:moveTo>
                <a:lnTo>
                  <a:pt x="744866" y="359832"/>
                </a:lnTo>
                <a:lnTo>
                  <a:pt x="952457" y="171883"/>
                </a:lnTo>
                <a:cubicBezTo>
                  <a:pt x="958534" y="166372"/>
                  <a:pt x="961501" y="158317"/>
                  <a:pt x="960653" y="150262"/>
                </a:cubicBezTo>
                <a:cubicBezTo>
                  <a:pt x="959805" y="142066"/>
                  <a:pt x="955001" y="135000"/>
                  <a:pt x="947793" y="130902"/>
                </a:cubicBezTo>
                <a:lnTo>
                  <a:pt x="721266" y="3295"/>
                </a:lnTo>
                <a:cubicBezTo>
                  <a:pt x="711657" y="-2075"/>
                  <a:pt x="699786" y="-803"/>
                  <a:pt x="691731" y="6545"/>
                </a:cubicBezTo>
                <a:lnTo>
                  <a:pt x="480890" y="197461"/>
                </a:lnTo>
                <a:lnTo>
                  <a:pt x="267787" y="8947"/>
                </a:lnTo>
                <a:cubicBezTo>
                  <a:pt x="259591" y="1740"/>
                  <a:pt x="247721" y="468"/>
                  <a:pt x="238252" y="5979"/>
                </a:cubicBezTo>
                <a:lnTo>
                  <a:pt x="12714" y="136413"/>
                </a:lnTo>
                <a:cubicBezTo>
                  <a:pt x="5649" y="140511"/>
                  <a:pt x="985" y="147718"/>
                  <a:pt x="137" y="155914"/>
                </a:cubicBezTo>
                <a:cubicBezTo>
                  <a:pt x="-710" y="164111"/>
                  <a:pt x="2398" y="172024"/>
                  <a:pt x="8616" y="177536"/>
                </a:cubicBezTo>
                <a:lnTo>
                  <a:pt x="214653" y="359832"/>
                </a:lnTo>
                <a:lnTo>
                  <a:pt x="8616" y="542127"/>
                </a:lnTo>
                <a:cubicBezTo>
                  <a:pt x="2540" y="547497"/>
                  <a:pt x="-710" y="555552"/>
                  <a:pt x="137" y="563749"/>
                </a:cubicBezTo>
                <a:cubicBezTo>
                  <a:pt x="985" y="571945"/>
                  <a:pt x="5649" y="579152"/>
                  <a:pt x="12714" y="583250"/>
                </a:cubicBezTo>
                <a:lnTo>
                  <a:pt x="181727" y="681040"/>
                </a:lnTo>
                <a:cubicBezTo>
                  <a:pt x="181161" y="683160"/>
                  <a:pt x="180879" y="685279"/>
                  <a:pt x="180879" y="687399"/>
                </a:cubicBezTo>
                <a:lnTo>
                  <a:pt x="180879" y="861923"/>
                </a:lnTo>
                <a:cubicBezTo>
                  <a:pt x="180879" y="872238"/>
                  <a:pt x="187097" y="881424"/>
                  <a:pt x="196565" y="885381"/>
                </a:cubicBezTo>
                <a:lnTo>
                  <a:pt x="471280" y="999845"/>
                </a:lnTo>
                <a:cubicBezTo>
                  <a:pt x="474389" y="1001117"/>
                  <a:pt x="477781" y="1001824"/>
                  <a:pt x="481031" y="1001824"/>
                </a:cubicBezTo>
                <a:cubicBezTo>
                  <a:pt x="484423" y="1001824"/>
                  <a:pt x="487673" y="1001117"/>
                  <a:pt x="490782" y="999845"/>
                </a:cubicBezTo>
                <a:lnTo>
                  <a:pt x="765639" y="885381"/>
                </a:lnTo>
                <a:cubicBezTo>
                  <a:pt x="775107" y="881424"/>
                  <a:pt x="781325" y="872238"/>
                  <a:pt x="781325" y="861923"/>
                </a:cubicBezTo>
                <a:lnTo>
                  <a:pt x="781325" y="687399"/>
                </a:lnTo>
                <a:cubicBezTo>
                  <a:pt x="781325" y="685844"/>
                  <a:pt x="781184" y="684290"/>
                  <a:pt x="780901" y="682877"/>
                </a:cubicBezTo>
                <a:lnTo>
                  <a:pt x="947793" y="588761"/>
                </a:lnTo>
                <a:cubicBezTo>
                  <a:pt x="954859" y="584804"/>
                  <a:pt x="959664" y="577597"/>
                  <a:pt x="960653" y="569401"/>
                </a:cubicBezTo>
                <a:cubicBezTo>
                  <a:pt x="961642" y="561346"/>
                  <a:pt x="958534" y="553291"/>
                  <a:pt x="952457" y="547780"/>
                </a:cubicBezTo>
                <a:close/>
                <a:moveTo>
                  <a:pt x="481314" y="458752"/>
                </a:moveTo>
                <a:lnTo>
                  <a:pt x="310323" y="359832"/>
                </a:lnTo>
                <a:lnTo>
                  <a:pt x="481314" y="260911"/>
                </a:lnTo>
                <a:lnTo>
                  <a:pt x="656968" y="359832"/>
                </a:lnTo>
                <a:lnTo>
                  <a:pt x="481314" y="458752"/>
                </a:lnTo>
                <a:close/>
                <a:moveTo>
                  <a:pt x="712363" y="56429"/>
                </a:moveTo>
                <a:lnTo>
                  <a:pt x="892116" y="157752"/>
                </a:lnTo>
                <a:lnTo>
                  <a:pt x="704167" y="328036"/>
                </a:lnTo>
                <a:lnTo>
                  <a:pt x="524273" y="226713"/>
                </a:lnTo>
                <a:lnTo>
                  <a:pt x="712363" y="56429"/>
                </a:lnTo>
                <a:close/>
                <a:moveTo>
                  <a:pt x="247862" y="59114"/>
                </a:moveTo>
                <a:lnTo>
                  <a:pt x="437789" y="227137"/>
                </a:lnTo>
                <a:lnTo>
                  <a:pt x="258743" y="330721"/>
                </a:lnTo>
                <a:lnTo>
                  <a:pt x="68816" y="162698"/>
                </a:lnTo>
                <a:lnTo>
                  <a:pt x="247862" y="59114"/>
                </a:lnTo>
                <a:close/>
                <a:moveTo>
                  <a:pt x="258743" y="388801"/>
                </a:moveTo>
                <a:lnTo>
                  <a:pt x="437789" y="492385"/>
                </a:lnTo>
                <a:lnTo>
                  <a:pt x="247862" y="660408"/>
                </a:lnTo>
                <a:lnTo>
                  <a:pt x="68816" y="556824"/>
                </a:lnTo>
                <a:lnTo>
                  <a:pt x="258743" y="388801"/>
                </a:lnTo>
                <a:close/>
                <a:moveTo>
                  <a:pt x="730452" y="844965"/>
                </a:moveTo>
                <a:lnTo>
                  <a:pt x="481031" y="948831"/>
                </a:lnTo>
                <a:lnTo>
                  <a:pt x="231752" y="844965"/>
                </a:lnTo>
                <a:lnTo>
                  <a:pt x="231752" y="710009"/>
                </a:lnTo>
                <a:lnTo>
                  <a:pt x="238252" y="713683"/>
                </a:lnTo>
                <a:cubicBezTo>
                  <a:pt x="242210" y="715944"/>
                  <a:pt x="246590" y="717075"/>
                  <a:pt x="250971" y="717075"/>
                </a:cubicBezTo>
                <a:cubicBezTo>
                  <a:pt x="257048" y="717075"/>
                  <a:pt x="263124" y="714955"/>
                  <a:pt x="267787" y="710716"/>
                </a:cubicBezTo>
                <a:lnTo>
                  <a:pt x="480890" y="522202"/>
                </a:lnTo>
                <a:lnTo>
                  <a:pt x="691731" y="713118"/>
                </a:lnTo>
                <a:cubicBezTo>
                  <a:pt x="696536" y="717499"/>
                  <a:pt x="702613" y="719760"/>
                  <a:pt x="708830" y="719760"/>
                </a:cubicBezTo>
                <a:cubicBezTo>
                  <a:pt x="713070" y="719760"/>
                  <a:pt x="717451" y="718629"/>
                  <a:pt x="721266" y="716510"/>
                </a:cubicBezTo>
                <a:lnTo>
                  <a:pt x="730452" y="711281"/>
                </a:lnTo>
                <a:lnTo>
                  <a:pt x="730452" y="844965"/>
                </a:lnTo>
                <a:close/>
                <a:moveTo>
                  <a:pt x="712363" y="663093"/>
                </a:moveTo>
                <a:lnTo>
                  <a:pt x="524415" y="492808"/>
                </a:lnTo>
                <a:lnTo>
                  <a:pt x="704309" y="391486"/>
                </a:lnTo>
                <a:lnTo>
                  <a:pt x="892257" y="561770"/>
                </a:lnTo>
                <a:lnTo>
                  <a:pt x="712363" y="663093"/>
                </a:lnTo>
                <a:close/>
              </a:path>
            </a:pathLst>
          </a:custGeom>
          <a:solidFill>
            <a:schemeClr val="bg1"/>
          </a:solidFill>
          <a:ln w="14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BFC655DE-AB0D-A396-40F4-028E8E74CED8}"/>
              </a:ext>
            </a:extLst>
          </p:cNvPr>
          <p:cNvSpPr/>
          <p:nvPr/>
        </p:nvSpPr>
        <p:spPr>
          <a:xfrm>
            <a:off x="567882" y="7253493"/>
            <a:ext cx="232448" cy="292017"/>
          </a:xfrm>
          <a:custGeom>
            <a:avLst/>
            <a:gdLst>
              <a:gd name="connsiteX0" fmla="*/ 298500 w 593789"/>
              <a:gd name="connsiteY0" fmla="*/ 393032 h 745957"/>
              <a:gd name="connsiteX1" fmla="*/ 495092 w 593789"/>
              <a:gd name="connsiteY1" fmla="*/ 196516 h 745957"/>
              <a:gd name="connsiteX2" fmla="*/ 298500 w 593789"/>
              <a:gd name="connsiteY2" fmla="*/ 0 h 745957"/>
              <a:gd name="connsiteX3" fmla="*/ 101907 w 593789"/>
              <a:gd name="connsiteY3" fmla="*/ 196516 h 745957"/>
              <a:gd name="connsiteX4" fmla="*/ 298500 w 593789"/>
              <a:gd name="connsiteY4" fmla="*/ 393032 h 745957"/>
              <a:gd name="connsiteX5" fmla="*/ 298500 w 593789"/>
              <a:gd name="connsiteY5" fmla="*/ 37699 h 745957"/>
              <a:gd name="connsiteX6" fmla="*/ 457378 w 593789"/>
              <a:gd name="connsiteY6" fmla="*/ 196516 h 745957"/>
              <a:gd name="connsiteX7" fmla="*/ 298500 w 593789"/>
              <a:gd name="connsiteY7" fmla="*/ 355333 h 745957"/>
              <a:gd name="connsiteX8" fmla="*/ 139621 w 593789"/>
              <a:gd name="connsiteY8" fmla="*/ 196516 h 745957"/>
              <a:gd name="connsiteX9" fmla="*/ 298500 w 593789"/>
              <a:gd name="connsiteY9" fmla="*/ 37699 h 745957"/>
              <a:gd name="connsiteX10" fmla="*/ 521572 w 593789"/>
              <a:gd name="connsiteY10" fmla="*/ 430731 h 745957"/>
              <a:gd name="connsiteX11" fmla="*/ 77835 w 593789"/>
              <a:gd name="connsiteY11" fmla="*/ 430731 h 745957"/>
              <a:gd name="connsiteX12" fmla="*/ 0 w 593789"/>
              <a:gd name="connsiteY12" fmla="*/ 508534 h 745957"/>
              <a:gd name="connsiteX13" fmla="*/ 0 w 593789"/>
              <a:gd name="connsiteY13" fmla="*/ 729916 h 745957"/>
              <a:gd name="connsiteX14" fmla="*/ 18456 w 593789"/>
              <a:gd name="connsiteY14" fmla="*/ 748364 h 745957"/>
              <a:gd name="connsiteX15" fmla="*/ 580148 w 593789"/>
              <a:gd name="connsiteY15" fmla="*/ 748364 h 745957"/>
              <a:gd name="connsiteX16" fmla="*/ 598604 w 593789"/>
              <a:gd name="connsiteY16" fmla="*/ 729916 h 745957"/>
              <a:gd name="connsiteX17" fmla="*/ 598604 w 593789"/>
              <a:gd name="connsiteY17" fmla="*/ 508534 h 745957"/>
              <a:gd name="connsiteX18" fmla="*/ 521572 w 593789"/>
              <a:gd name="connsiteY18" fmla="*/ 430731 h 745957"/>
              <a:gd name="connsiteX19" fmla="*/ 146040 w 593789"/>
              <a:gd name="connsiteY19" fmla="*/ 467627 h 745957"/>
              <a:gd name="connsiteX20" fmla="*/ 260786 w 593789"/>
              <a:gd name="connsiteY20" fmla="*/ 467627 h 745957"/>
              <a:gd name="connsiteX21" fmla="*/ 259181 w 593789"/>
              <a:gd name="connsiteY21" fmla="*/ 476450 h 745957"/>
              <a:gd name="connsiteX22" fmla="*/ 280846 w 593789"/>
              <a:gd name="connsiteY22" fmla="*/ 511743 h 745957"/>
              <a:gd name="connsiteX23" fmla="*/ 280846 w 593789"/>
              <a:gd name="connsiteY23" fmla="*/ 578318 h 745957"/>
              <a:gd name="connsiteX24" fmla="*/ 146040 w 593789"/>
              <a:gd name="connsiteY24" fmla="*/ 467627 h 745957"/>
              <a:gd name="connsiteX25" fmla="*/ 318560 w 593789"/>
              <a:gd name="connsiteY25" fmla="*/ 511743 h 745957"/>
              <a:gd name="connsiteX26" fmla="*/ 340225 w 593789"/>
              <a:gd name="connsiteY26" fmla="*/ 476450 h 745957"/>
              <a:gd name="connsiteX27" fmla="*/ 338621 w 593789"/>
              <a:gd name="connsiteY27" fmla="*/ 467627 h 745957"/>
              <a:gd name="connsiteX28" fmla="*/ 453366 w 593789"/>
              <a:gd name="connsiteY28" fmla="*/ 467627 h 745957"/>
              <a:gd name="connsiteX29" fmla="*/ 318560 w 593789"/>
              <a:gd name="connsiteY29" fmla="*/ 578318 h 745957"/>
              <a:gd name="connsiteX30" fmla="*/ 318560 w 593789"/>
              <a:gd name="connsiteY30" fmla="*/ 511743 h 745957"/>
              <a:gd name="connsiteX31" fmla="*/ 561693 w 593789"/>
              <a:gd name="connsiteY31" fmla="*/ 711467 h 745957"/>
              <a:gd name="connsiteX32" fmla="*/ 37714 w 593789"/>
              <a:gd name="connsiteY32" fmla="*/ 711467 h 745957"/>
              <a:gd name="connsiteX33" fmla="*/ 37714 w 593789"/>
              <a:gd name="connsiteY33" fmla="*/ 508534 h 745957"/>
              <a:gd name="connsiteX34" fmla="*/ 77835 w 593789"/>
              <a:gd name="connsiteY34" fmla="*/ 468429 h 745957"/>
              <a:gd name="connsiteX35" fmla="*/ 86661 w 593789"/>
              <a:gd name="connsiteY35" fmla="*/ 468429 h 745957"/>
              <a:gd name="connsiteX36" fmla="*/ 287266 w 593789"/>
              <a:gd name="connsiteY36" fmla="*/ 632861 h 745957"/>
              <a:gd name="connsiteX37" fmla="*/ 288068 w 593789"/>
              <a:gd name="connsiteY37" fmla="*/ 632861 h 745957"/>
              <a:gd name="connsiteX38" fmla="*/ 299302 w 593789"/>
              <a:gd name="connsiteY38" fmla="*/ 636871 h 745957"/>
              <a:gd name="connsiteX39" fmla="*/ 305721 w 593789"/>
              <a:gd name="connsiteY39" fmla="*/ 635267 h 745957"/>
              <a:gd name="connsiteX40" fmla="*/ 308129 w 593789"/>
              <a:gd name="connsiteY40" fmla="*/ 633663 h 745957"/>
              <a:gd name="connsiteX41" fmla="*/ 311338 w 593789"/>
              <a:gd name="connsiteY41" fmla="*/ 632059 h 745957"/>
              <a:gd name="connsiteX42" fmla="*/ 511943 w 593789"/>
              <a:gd name="connsiteY42" fmla="*/ 467627 h 745957"/>
              <a:gd name="connsiteX43" fmla="*/ 520770 w 593789"/>
              <a:gd name="connsiteY43" fmla="*/ 467627 h 745957"/>
              <a:gd name="connsiteX44" fmla="*/ 560890 w 593789"/>
              <a:gd name="connsiteY44" fmla="*/ 507733 h 745957"/>
              <a:gd name="connsiteX45" fmla="*/ 560890 w 593789"/>
              <a:gd name="connsiteY45" fmla="*/ 711467 h 745957"/>
              <a:gd name="connsiteX46" fmla="*/ 561693 w 593789"/>
              <a:gd name="connsiteY46" fmla="*/ 711467 h 74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93789" h="745957">
                <a:moveTo>
                  <a:pt x="298500" y="393032"/>
                </a:moveTo>
                <a:cubicBezTo>
                  <a:pt x="406826" y="393032"/>
                  <a:pt x="495092" y="304800"/>
                  <a:pt x="495092" y="196516"/>
                </a:cubicBezTo>
                <a:cubicBezTo>
                  <a:pt x="495092" y="88232"/>
                  <a:pt x="406826" y="0"/>
                  <a:pt x="298500" y="0"/>
                </a:cubicBezTo>
                <a:cubicBezTo>
                  <a:pt x="190173" y="0"/>
                  <a:pt x="101907" y="88232"/>
                  <a:pt x="101907" y="196516"/>
                </a:cubicBezTo>
                <a:cubicBezTo>
                  <a:pt x="101907" y="304800"/>
                  <a:pt x="190173" y="393032"/>
                  <a:pt x="298500" y="393032"/>
                </a:cubicBezTo>
                <a:close/>
                <a:moveTo>
                  <a:pt x="298500" y="37699"/>
                </a:moveTo>
                <a:cubicBezTo>
                  <a:pt x="385963" y="37699"/>
                  <a:pt x="457378" y="109086"/>
                  <a:pt x="457378" y="196516"/>
                </a:cubicBezTo>
                <a:cubicBezTo>
                  <a:pt x="457378" y="283945"/>
                  <a:pt x="385963" y="355333"/>
                  <a:pt x="298500" y="355333"/>
                </a:cubicBezTo>
                <a:cubicBezTo>
                  <a:pt x="211036" y="355333"/>
                  <a:pt x="139621" y="283945"/>
                  <a:pt x="139621" y="196516"/>
                </a:cubicBezTo>
                <a:cubicBezTo>
                  <a:pt x="138818" y="109086"/>
                  <a:pt x="210234" y="37699"/>
                  <a:pt x="298500" y="37699"/>
                </a:cubicBezTo>
                <a:close/>
                <a:moveTo>
                  <a:pt x="521572" y="430731"/>
                </a:moveTo>
                <a:lnTo>
                  <a:pt x="77835" y="430731"/>
                </a:lnTo>
                <a:cubicBezTo>
                  <a:pt x="34504" y="430731"/>
                  <a:pt x="0" y="466023"/>
                  <a:pt x="0" y="508534"/>
                </a:cubicBezTo>
                <a:lnTo>
                  <a:pt x="0" y="729916"/>
                </a:lnTo>
                <a:cubicBezTo>
                  <a:pt x="0" y="740343"/>
                  <a:pt x="8024" y="748364"/>
                  <a:pt x="18456" y="748364"/>
                </a:cubicBezTo>
                <a:lnTo>
                  <a:pt x="580148" y="748364"/>
                </a:lnTo>
                <a:cubicBezTo>
                  <a:pt x="590580" y="748364"/>
                  <a:pt x="598604" y="740343"/>
                  <a:pt x="598604" y="729916"/>
                </a:cubicBezTo>
                <a:lnTo>
                  <a:pt x="598604" y="508534"/>
                </a:lnTo>
                <a:cubicBezTo>
                  <a:pt x="599406" y="465221"/>
                  <a:pt x="564100" y="430731"/>
                  <a:pt x="521572" y="430731"/>
                </a:cubicBezTo>
                <a:close/>
                <a:moveTo>
                  <a:pt x="146040" y="467627"/>
                </a:moveTo>
                <a:lnTo>
                  <a:pt x="260786" y="467627"/>
                </a:lnTo>
                <a:cubicBezTo>
                  <a:pt x="259984" y="470836"/>
                  <a:pt x="259181" y="473242"/>
                  <a:pt x="259181" y="476450"/>
                </a:cubicBezTo>
                <a:cubicBezTo>
                  <a:pt x="259181" y="491690"/>
                  <a:pt x="268008" y="504524"/>
                  <a:pt x="280846" y="511743"/>
                </a:cubicBezTo>
                <a:lnTo>
                  <a:pt x="280846" y="578318"/>
                </a:lnTo>
                <a:lnTo>
                  <a:pt x="146040" y="467627"/>
                </a:lnTo>
                <a:close/>
                <a:moveTo>
                  <a:pt x="318560" y="511743"/>
                </a:moveTo>
                <a:cubicBezTo>
                  <a:pt x="331399" y="505326"/>
                  <a:pt x="340225" y="491690"/>
                  <a:pt x="340225" y="476450"/>
                </a:cubicBezTo>
                <a:cubicBezTo>
                  <a:pt x="340225" y="473242"/>
                  <a:pt x="339423" y="470836"/>
                  <a:pt x="338621" y="467627"/>
                </a:cubicBezTo>
                <a:lnTo>
                  <a:pt x="453366" y="467627"/>
                </a:lnTo>
                <a:lnTo>
                  <a:pt x="318560" y="578318"/>
                </a:lnTo>
                <a:lnTo>
                  <a:pt x="318560" y="511743"/>
                </a:lnTo>
                <a:close/>
                <a:moveTo>
                  <a:pt x="561693" y="711467"/>
                </a:moveTo>
                <a:lnTo>
                  <a:pt x="37714" y="711467"/>
                </a:lnTo>
                <a:lnTo>
                  <a:pt x="37714" y="508534"/>
                </a:lnTo>
                <a:cubicBezTo>
                  <a:pt x="37714" y="486076"/>
                  <a:pt x="56169" y="468429"/>
                  <a:pt x="77835" y="468429"/>
                </a:cubicBezTo>
                <a:lnTo>
                  <a:pt x="86661" y="468429"/>
                </a:lnTo>
                <a:lnTo>
                  <a:pt x="287266" y="632861"/>
                </a:lnTo>
                <a:lnTo>
                  <a:pt x="288068" y="632861"/>
                </a:lnTo>
                <a:cubicBezTo>
                  <a:pt x="291278" y="635267"/>
                  <a:pt x="294488" y="636871"/>
                  <a:pt x="299302" y="636871"/>
                </a:cubicBezTo>
                <a:cubicBezTo>
                  <a:pt x="301709" y="636871"/>
                  <a:pt x="304117" y="636069"/>
                  <a:pt x="305721" y="635267"/>
                </a:cubicBezTo>
                <a:cubicBezTo>
                  <a:pt x="306524" y="635267"/>
                  <a:pt x="307326" y="634465"/>
                  <a:pt x="308129" y="633663"/>
                </a:cubicBezTo>
                <a:cubicBezTo>
                  <a:pt x="308931" y="632861"/>
                  <a:pt x="309733" y="632861"/>
                  <a:pt x="311338" y="632059"/>
                </a:cubicBezTo>
                <a:lnTo>
                  <a:pt x="511943" y="467627"/>
                </a:lnTo>
                <a:lnTo>
                  <a:pt x="520770" y="467627"/>
                </a:lnTo>
                <a:cubicBezTo>
                  <a:pt x="543237" y="467627"/>
                  <a:pt x="560890" y="486076"/>
                  <a:pt x="560890" y="507733"/>
                </a:cubicBezTo>
                <a:lnTo>
                  <a:pt x="560890" y="711467"/>
                </a:lnTo>
                <a:lnTo>
                  <a:pt x="561693" y="711467"/>
                </a:lnTo>
                <a:close/>
              </a:path>
            </a:pathLst>
          </a:custGeom>
          <a:solidFill>
            <a:schemeClr val="bg1"/>
          </a:solidFill>
          <a:ln w="8018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aphicFrame>
        <p:nvGraphicFramePr>
          <p:cNvPr id="17" name="Table 5">
            <a:extLst>
              <a:ext uri="{FF2B5EF4-FFF2-40B4-BE49-F238E27FC236}">
                <a16:creationId xmlns:a16="http://schemas.microsoft.com/office/drawing/2014/main" id="{3DB7F8CA-9676-D6FE-AA89-A553DE133B5B}"/>
              </a:ext>
            </a:extLst>
          </p:cNvPr>
          <p:cNvGraphicFramePr>
            <a:graphicFrameLocks noGrp="1"/>
          </p:cNvGraphicFramePr>
          <p:nvPr/>
        </p:nvGraphicFramePr>
        <p:xfrm>
          <a:off x="261150" y="3366216"/>
          <a:ext cx="6335700" cy="15205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0352">
                  <a:extLst>
                    <a:ext uri="{9D8B030D-6E8A-4147-A177-3AD203B41FA5}">
                      <a16:colId xmlns:a16="http://schemas.microsoft.com/office/drawing/2014/main" val="1158408971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2252705621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249966006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3252058145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2913828102"/>
                    </a:ext>
                  </a:extLst>
                </a:gridCol>
              </a:tblGrid>
              <a:tr h="230376">
                <a:tc rowSpan="2"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Name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Matt Smith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Title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Phone Number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i="0" dirty="0">
                        <a:solidFill>
                          <a:schemeClr val="tx2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40762"/>
                  </a:ext>
                </a:extLst>
              </a:tr>
              <a:tr h="2303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+345-756-2345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503235"/>
                  </a:ext>
                </a:extLst>
              </a:tr>
              <a:tr h="344299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Address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Street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City / Town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State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Postal Code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1011208"/>
                  </a:ext>
                </a:extLst>
              </a:tr>
              <a:tr h="344299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7422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Street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City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State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435553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43495"/>
                  </a:ext>
                </a:extLst>
              </a:tr>
              <a:tr h="344299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Personal ID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450157"/>
                  </a:ext>
                </a:extLst>
              </a:tr>
            </a:tbl>
          </a:graphicData>
        </a:graphic>
      </p:graphicFrame>
      <p:graphicFrame>
        <p:nvGraphicFramePr>
          <p:cNvPr id="22" name="Table 5">
            <a:extLst>
              <a:ext uri="{FF2B5EF4-FFF2-40B4-BE49-F238E27FC236}">
                <a16:creationId xmlns:a16="http://schemas.microsoft.com/office/drawing/2014/main" id="{071E4151-FD6A-568A-FA14-15B064B69544}"/>
              </a:ext>
            </a:extLst>
          </p:cNvPr>
          <p:cNvGraphicFramePr>
            <a:graphicFrameLocks noGrp="1"/>
          </p:cNvGraphicFramePr>
          <p:nvPr/>
        </p:nvGraphicFramePr>
        <p:xfrm>
          <a:off x="261150" y="7645035"/>
          <a:ext cx="6335700" cy="19136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0352">
                  <a:extLst>
                    <a:ext uri="{9D8B030D-6E8A-4147-A177-3AD203B41FA5}">
                      <a16:colId xmlns:a16="http://schemas.microsoft.com/office/drawing/2014/main" val="1158408971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2252705621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249966006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3252058145"/>
                    </a:ext>
                  </a:extLst>
                </a:gridCol>
                <a:gridCol w="1266337">
                  <a:extLst>
                    <a:ext uri="{9D8B030D-6E8A-4147-A177-3AD203B41FA5}">
                      <a16:colId xmlns:a16="http://schemas.microsoft.com/office/drawing/2014/main" val="2913828102"/>
                    </a:ext>
                  </a:extLst>
                </a:gridCol>
              </a:tblGrid>
              <a:tr h="235278">
                <a:tc rowSpan="2"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Name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Rachel Williams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Title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Phone Number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i="0" dirty="0">
                        <a:solidFill>
                          <a:schemeClr val="tx2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40762"/>
                  </a:ext>
                </a:extLst>
              </a:tr>
              <a:tr h="2352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+345-756-2345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503235"/>
                  </a:ext>
                </a:extLst>
              </a:tr>
              <a:tr h="285195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Address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Street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City / Town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State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Postal Code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1011208"/>
                  </a:ext>
                </a:extLst>
              </a:tr>
              <a:tr h="285195"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7422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Street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City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State Name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435553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0543495"/>
                  </a:ext>
                </a:extLst>
              </a:tr>
              <a:tr h="285195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Personal ID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XXXXXXX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450157"/>
                  </a:ext>
                </a:extLst>
              </a:tr>
              <a:tr h="285195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Selling Price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$75,000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664183"/>
                  </a:ext>
                </a:extLst>
              </a:tr>
              <a:tr h="285195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Date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Date: MM/DD/YYYY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0" i="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FED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9116249"/>
                  </a:ext>
                </a:extLst>
              </a:tr>
            </a:tbl>
          </a:graphicData>
        </a:graphic>
      </p:graphicFrame>
      <p:sp>
        <p:nvSpPr>
          <p:cNvPr id="14" name="CuadroTexto 350">
            <a:extLst>
              <a:ext uri="{FF2B5EF4-FFF2-40B4-BE49-F238E27FC236}">
                <a16:creationId xmlns:a16="http://schemas.microsoft.com/office/drawing/2014/main" id="{53CD5D4E-A5B3-56AD-820A-C5DC80B128CF}"/>
              </a:ext>
            </a:extLst>
          </p:cNvPr>
          <p:cNvSpPr txBox="1"/>
          <p:nvPr/>
        </p:nvSpPr>
        <p:spPr>
          <a:xfrm>
            <a:off x="516576" y="538358"/>
            <a:ext cx="29633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2"/>
                </a:solidFill>
                <a:latin typeface="Century Gothic" panose="020B0502020202020204" pitchFamily="34" charset="0"/>
              </a:rPr>
              <a:t>One Page Sale Document</a:t>
            </a:r>
          </a:p>
        </p:txBody>
      </p:sp>
    </p:spTree>
    <p:extLst>
      <p:ext uri="{BB962C8B-B14F-4D97-AF65-F5344CB8AC3E}">
        <p14:creationId xmlns:p14="http://schemas.microsoft.com/office/powerpoint/2010/main" val="2750310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88">
      <a:dk1>
        <a:srgbClr val="7B7B7F"/>
      </a:dk1>
      <a:lt1>
        <a:srgbClr val="FFFFFF"/>
      </a:lt1>
      <a:dk2>
        <a:srgbClr val="001F5E"/>
      </a:dk2>
      <a:lt2>
        <a:srgbClr val="FFFFFF"/>
      </a:lt2>
      <a:accent1>
        <a:srgbClr val="343781"/>
      </a:accent1>
      <a:accent2>
        <a:srgbClr val="DD006B"/>
      </a:accent2>
      <a:accent3>
        <a:srgbClr val="5164BF"/>
      </a:accent3>
      <a:accent4>
        <a:srgbClr val="343781"/>
      </a:accent4>
      <a:accent5>
        <a:srgbClr val="DD006B"/>
      </a:accent5>
      <a:accent6>
        <a:srgbClr val="E1EBF0"/>
      </a:accent6>
      <a:hlink>
        <a:srgbClr val="8661C1"/>
      </a:hlink>
      <a:folHlink>
        <a:srgbClr val="367FFB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13663</TotalTime>
  <Words>94</Words>
  <Application>Microsoft Macintosh PowerPoint</Application>
  <PresentationFormat>A4 (210 x 297 mm)</PresentationFormat>
  <Paragraphs>58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Poppins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Lopez</dc:creator>
  <cp:lastModifiedBy>Microsoft Office User</cp:lastModifiedBy>
  <cp:revision>1500</cp:revision>
  <dcterms:created xsi:type="dcterms:W3CDTF">2020-05-04T13:20:50Z</dcterms:created>
  <dcterms:modified xsi:type="dcterms:W3CDTF">2022-07-27T18:43:58Z</dcterms:modified>
</cp:coreProperties>
</file>