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60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A7A-3845-926D-F0EFC45F73DC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A7A-3845-926D-F0EFC45F73D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7A-3845-926D-F0EFC45F73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6E-774A-A021-A561509AC77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66E-774A-A021-A561509AC77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3.9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6E-774A-A021-A561509AC7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3C4-AB40-9E27-3A99203DE67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3C4-AB40-9E27-3A99203DE67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C4-AB40-9E27-3A99203DE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A7A-3845-926D-F0EFC45F73DC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A7A-3845-926D-F0EFC45F73D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7A-3845-926D-F0EFC45F73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6E-774A-A021-A561509AC77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66E-774A-A021-A561509AC77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3.9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6E-774A-A021-A561509AC7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4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7F2CCB0-57CC-231C-4331-C9E0D8AE1E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149600" cy="4364301"/>
          </a:xfrm>
          <a:custGeom>
            <a:avLst/>
            <a:gdLst>
              <a:gd name="connsiteX0" fmla="*/ 0 w 3149600"/>
              <a:gd name="connsiteY0" fmla="*/ 0 h 4364301"/>
              <a:gd name="connsiteX1" fmla="*/ 3149600 w 3149600"/>
              <a:gd name="connsiteY1" fmla="*/ 0 h 4364301"/>
              <a:gd name="connsiteX2" fmla="*/ 3149600 w 3149600"/>
              <a:gd name="connsiteY2" fmla="*/ 4364301 h 4364301"/>
              <a:gd name="connsiteX3" fmla="*/ 0 w 3149600"/>
              <a:gd name="connsiteY3" fmla="*/ 4364301 h 436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9600" h="4364301">
                <a:moveTo>
                  <a:pt x="0" y="0"/>
                </a:moveTo>
                <a:lnTo>
                  <a:pt x="3149600" y="0"/>
                </a:lnTo>
                <a:lnTo>
                  <a:pt x="3149600" y="4364301"/>
                </a:lnTo>
                <a:lnTo>
                  <a:pt x="0" y="43643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Marcador de posición de imagen 20">
            <a:extLst>
              <a:ext uri="{FF2B5EF4-FFF2-40B4-BE49-F238E27FC236}">
                <a16:creationId xmlns:a16="http://schemas.microsoft.com/office/drawing/2014/main" id="{1953B86B-398C-E11C-4693-3175EA89EA1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11" b="111"/>
          <a:stretch>
            <a:fillRect/>
          </a:stretch>
        </p:blipFill>
        <p:spPr/>
      </p:pic>
      <p:sp>
        <p:nvSpPr>
          <p:cNvPr id="48" name="Freeform 47">
            <a:extLst>
              <a:ext uri="{FF2B5EF4-FFF2-40B4-BE49-F238E27FC236}">
                <a16:creationId xmlns:a16="http://schemas.microsoft.com/office/drawing/2014/main" id="{45D6CFCF-35FB-FE07-5C63-AA2F6C8BED0D}"/>
              </a:ext>
            </a:extLst>
          </p:cNvPr>
          <p:cNvSpPr/>
          <p:nvPr/>
        </p:nvSpPr>
        <p:spPr>
          <a:xfrm>
            <a:off x="2387600" y="1642533"/>
            <a:ext cx="4470399" cy="2218268"/>
          </a:xfrm>
          <a:custGeom>
            <a:avLst/>
            <a:gdLst>
              <a:gd name="connsiteX0" fmla="*/ 1109134 w 4470399"/>
              <a:gd name="connsiteY0" fmla="*/ 0 h 2218268"/>
              <a:gd name="connsiteX1" fmla="*/ 4470399 w 4470399"/>
              <a:gd name="connsiteY1" fmla="*/ 0 h 2218268"/>
              <a:gd name="connsiteX2" fmla="*/ 4470399 w 4470399"/>
              <a:gd name="connsiteY2" fmla="*/ 2218268 h 2218268"/>
              <a:gd name="connsiteX3" fmla="*/ 1109134 w 4470399"/>
              <a:gd name="connsiteY3" fmla="*/ 2218268 h 2218268"/>
              <a:gd name="connsiteX4" fmla="*/ 0 w 4470399"/>
              <a:gd name="connsiteY4" fmla="*/ 1109134 h 2218268"/>
              <a:gd name="connsiteX5" fmla="*/ 1109134 w 4470399"/>
              <a:gd name="connsiteY5" fmla="*/ 0 h 2218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0399" h="2218268">
                <a:moveTo>
                  <a:pt x="1109134" y="0"/>
                </a:moveTo>
                <a:lnTo>
                  <a:pt x="4470399" y="0"/>
                </a:lnTo>
                <a:lnTo>
                  <a:pt x="4470399" y="2218268"/>
                </a:lnTo>
                <a:lnTo>
                  <a:pt x="1109134" y="2218268"/>
                </a:lnTo>
                <a:cubicBezTo>
                  <a:pt x="496576" y="2218268"/>
                  <a:pt x="0" y="1721692"/>
                  <a:pt x="0" y="1109134"/>
                </a:cubicBezTo>
                <a:cubicBezTo>
                  <a:pt x="0" y="496576"/>
                  <a:pt x="496576" y="0"/>
                  <a:pt x="11091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5ABA66-04AA-C0AE-E261-C01914271CFA}"/>
              </a:ext>
            </a:extLst>
          </p:cNvPr>
          <p:cNvSpPr/>
          <p:nvPr/>
        </p:nvSpPr>
        <p:spPr>
          <a:xfrm>
            <a:off x="3149600" y="4364301"/>
            <a:ext cx="3708400" cy="44410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4426F4-5B59-257D-41A3-E10D31B7C7A4}"/>
              </a:ext>
            </a:extLst>
          </p:cNvPr>
          <p:cNvSpPr/>
          <p:nvPr/>
        </p:nvSpPr>
        <p:spPr>
          <a:xfrm>
            <a:off x="0" y="8521509"/>
            <a:ext cx="6858000" cy="13844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0781A5-A1C6-4694-E1FE-4EB8BD06EF50}"/>
              </a:ext>
            </a:extLst>
          </p:cNvPr>
          <p:cNvGrpSpPr/>
          <p:nvPr/>
        </p:nvGrpSpPr>
        <p:grpSpPr>
          <a:xfrm>
            <a:off x="3921587" y="480712"/>
            <a:ext cx="2419321" cy="262914"/>
            <a:chOff x="3861634" y="480712"/>
            <a:chExt cx="2419321" cy="262914"/>
          </a:xfrm>
        </p:grpSpPr>
        <p:sp>
          <p:nvSpPr>
            <p:cNvPr id="9" name="Graphic 65">
              <a:extLst>
                <a:ext uri="{FF2B5EF4-FFF2-40B4-BE49-F238E27FC236}">
                  <a16:creationId xmlns:a16="http://schemas.microsoft.com/office/drawing/2014/main" id="{2714DAD8-7412-A0C2-598D-6C0018ADACCF}"/>
                </a:ext>
              </a:extLst>
            </p:cNvPr>
            <p:cNvSpPr/>
            <p:nvPr/>
          </p:nvSpPr>
          <p:spPr>
            <a:xfrm>
              <a:off x="3861634" y="480712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0818B0-D77F-881D-A7A4-BA41D8E0FAFD}"/>
                </a:ext>
              </a:extLst>
            </p:cNvPr>
            <p:cNvSpPr txBox="1"/>
            <p:nvPr/>
          </p:nvSpPr>
          <p:spPr>
            <a:xfrm>
              <a:off x="4089841" y="484608"/>
              <a:ext cx="884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A7FFDF7-3F4C-53DD-D53B-208F4A9CA464}"/>
                </a:ext>
              </a:extLst>
            </p:cNvPr>
            <p:cNvGrpSpPr/>
            <p:nvPr/>
          </p:nvGrpSpPr>
          <p:grpSpPr>
            <a:xfrm>
              <a:off x="5166667" y="480712"/>
              <a:ext cx="1114288" cy="262912"/>
              <a:chOff x="3859595" y="881079"/>
              <a:chExt cx="1114288" cy="262912"/>
            </a:xfrm>
          </p:grpSpPr>
          <p:sp>
            <p:nvSpPr>
              <p:cNvPr id="12" name="Graphic 75">
                <a:extLst>
                  <a:ext uri="{FF2B5EF4-FFF2-40B4-BE49-F238E27FC236}">
                    <a16:creationId xmlns:a16="http://schemas.microsoft.com/office/drawing/2014/main" id="{08F2047F-451B-C52C-0167-47D7CD96095E}"/>
                  </a:ext>
                </a:extLst>
              </p:cNvPr>
              <p:cNvSpPr/>
              <p:nvPr/>
            </p:nvSpPr>
            <p:spPr>
              <a:xfrm>
                <a:off x="3859595" y="881079"/>
                <a:ext cx="262912" cy="262912"/>
              </a:xfrm>
              <a:custGeom>
                <a:avLst/>
                <a:gdLst>
                  <a:gd name="connsiteX0" fmla="*/ 2143125 w 4286250"/>
                  <a:gd name="connsiteY0" fmla="*/ 0 h 4286250"/>
                  <a:gd name="connsiteX1" fmla="*/ 0 w 4286250"/>
                  <a:gd name="connsiteY1" fmla="*/ 2143125 h 4286250"/>
                  <a:gd name="connsiteX2" fmla="*/ 2143125 w 4286250"/>
                  <a:gd name="connsiteY2" fmla="*/ 4286250 h 4286250"/>
                  <a:gd name="connsiteX3" fmla="*/ 4286250 w 4286250"/>
                  <a:gd name="connsiteY3" fmla="*/ 2143125 h 4286250"/>
                  <a:gd name="connsiteX4" fmla="*/ 2143125 w 4286250"/>
                  <a:gd name="connsiteY4" fmla="*/ 0 h 4286250"/>
                  <a:gd name="connsiteX5" fmla="*/ 3098483 w 4286250"/>
                  <a:gd name="connsiteY5" fmla="*/ 1648778 h 4286250"/>
                  <a:gd name="connsiteX6" fmla="*/ 2667000 w 4286250"/>
                  <a:gd name="connsiteY6" fmla="*/ 2758440 h 4286250"/>
                  <a:gd name="connsiteX7" fmla="*/ 952500 w 4286250"/>
                  <a:gd name="connsiteY7" fmla="*/ 2906078 h 4286250"/>
                  <a:gd name="connsiteX8" fmla="*/ 1644968 w 4286250"/>
                  <a:gd name="connsiteY8" fmla="*/ 2707005 h 4286250"/>
                  <a:gd name="connsiteX9" fmla="*/ 1204913 w 4286250"/>
                  <a:gd name="connsiteY9" fmla="*/ 2352675 h 4286250"/>
                  <a:gd name="connsiteX10" fmla="*/ 1423035 w 4286250"/>
                  <a:gd name="connsiteY10" fmla="*/ 2352675 h 4286250"/>
                  <a:gd name="connsiteX11" fmla="*/ 1046797 w 4286250"/>
                  <a:gd name="connsiteY11" fmla="*/ 1878330 h 4286250"/>
                  <a:gd name="connsiteX12" fmla="*/ 1273493 w 4286250"/>
                  <a:gd name="connsiteY12" fmla="*/ 1924050 h 4286250"/>
                  <a:gd name="connsiteX13" fmla="*/ 1122998 w 4286250"/>
                  <a:gd name="connsiteY13" fmla="*/ 1303973 h 4286250"/>
                  <a:gd name="connsiteX14" fmla="*/ 2123123 w 4286250"/>
                  <a:gd name="connsiteY14" fmla="*/ 1764030 h 4286250"/>
                  <a:gd name="connsiteX15" fmla="*/ 2596515 w 4286250"/>
                  <a:gd name="connsiteY15" fmla="*/ 1189673 h 4286250"/>
                  <a:gd name="connsiteX16" fmla="*/ 2941320 w 4286250"/>
                  <a:gd name="connsiteY16" fmla="*/ 1334453 h 4286250"/>
                  <a:gd name="connsiteX17" fmla="*/ 3268028 w 4286250"/>
                  <a:gd name="connsiteY17" fmla="*/ 1236345 h 4286250"/>
                  <a:gd name="connsiteX18" fmla="*/ 3068955 w 4286250"/>
                  <a:gd name="connsiteY18" fmla="*/ 1487805 h 4286250"/>
                  <a:gd name="connsiteX19" fmla="*/ 3332798 w 4286250"/>
                  <a:gd name="connsiteY19" fmla="*/ 1443990 h 4286250"/>
                  <a:gd name="connsiteX20" fmla="*/ 3098483 w 4286250"/>
                  <a:gd name="connsiteY20" fmla="*/ 1648778 h 428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86250" h="4286250">
                    <a:moveTo>
                      <a:pt x="2143125" y="0"/>
                    </a:moveTo>
                    <a:cubicBezTo>
                      <a:pt x="959168" y="0"/>
                      <a:pt x="0" y="959168"/>
                      <a:pt x="0" y="2143125"/>
                    </a:cubicBezTo>
                    <a:cubicBezTo>
                      <a:pt x="0" y="3327083"/>
                      <a:pt x="959168" y="4286250"/>
                      <a:pt x="2143125" y="4286250"/>
                    </a:cubicBezTo>
                    <a:cubicBezTo>
                      <a:pt x="3327083" y="4286250"/>
                      <a:pt x="4286250" y="3327083"/>
                      <a:pt x="4286250" y="2143125"/>
                    </a:cubicBezTo>
                    <a:cubicBezTo>
                      <a:pt x="4286250" y="959168"/>
                      <a:pt x="3327083" y="0"/>
                      <a:pt x="2143125" y="0"/>
                    </a:cubicBezTo>
                    <a:close/>
                    <a:moveTo>
                      <a:pt x="3098483" y="1648778"/>
                    </a:moveTo>
                    <a:cubicBezTo>
                      <a:pt x="3098483" y="1648778"/>
                      <a:pt x="3168015" y="2283143"/>
                      <a:pt x="2667000" y="2758440"/>
                    </a:cubicBezTo>
                    <a:cubicBezTo>
                      <a:pt x="1965008" y="3424238"/>
                      <a:pt x="952500" y="2906078"/>
                      <a:pt x="952500" y="2906078"/>
                    </a:cubicBezTo>
                    <a:cubicBezTo>
                      <a:pt x="1439228" y="2911793"/>
                      <a:pt x="1644968" y="2707005"/>
                      <a:pt x="1644968" y="2707005"/>
                    </a:cubicBezTo>
                    <a:cubicBezTo>
                      <a:pt x="1244918" y="2638425"/>
                      <a:pt x="1204913" y="2352675"/>
                      <a:pt x="1204913" y="2352675"/>
                    </a:cubicBezTo>
                    <a:cubicBezTo>
                      <a:pt x="1273493" y="2395538"/>
                      <a:pt x="1423035" y="2352675"/>
                      <a:pt x="1423035" y="2352675"/>
                    </a:cubicBezTo>
                    <a:cubicBezTo>
                      <a:pt x="977265" y="2147888"/>
                      <a:pt x="1046797" y="1878330"/>
                      <a:pt x="1046797" y="1878330"/>
                    </a:cubicBezTo>
                    <a:cubicBezTo>
                      <a:pt x="1176338" y="1950720"/>
                      <a:pt x="1273493" y="1924050"/>
                      <a:pt x="1273493" y="1924050"/>
                    </a:cubicBezTo>
                    <a:cubicBezTo>
                      <a:pt x="926783" y="1623060"/>
                      <a:pt x="1122998" y="1303973"/>
                      <a:pt x="1122998" y="1303973"/>
                    </a:cubicBezTo>
                    <a:cubicBezTo>
                      <a:pt x="1731645" y="1883093"/>
                      <a:pt x="2123123" y="1764030"/>
                      <a:pt x="2123123" y="1764030"/>
                    </a:cubicBezTo>
                    <a:cubicBezTo>
                      <a:pt x="2095500" y="1356360"/>
                      <a:pt x="2336483" y="1198245"/>
                      <a:pt x="2596515" y="1189673"/>
                    </a:cubicBezTo>
                    <a:cubicBezTo>
                      <a:pt x="2815590" y="1182053"/>
                      <a:pt x="2941320" y="1334453"/>
                      <a:pt x="2941320" y="1334453"/>
                    </a:cubicBezTo>
                    <a:cubicBezTo>
                      <a:pt x="3109913" y="1348740"/>
                      <a:pt x="3268028" y="1236345"/>
                      <a:pt x="3268028" y="1236345"/>
                    </a:cubicBezTo>
                    <a:cubicBezTo>
                      <a:pt x="3253740" y="1372553"/>
                      <a:pt x="3068955" y="1487805"/>
                      <a:pt x="3068955" y="1487805"/>
                    </a:cubicBezTo>
                    <a:cubicBezTo>
                      <a:pt x="3165158" y="1496378"/>
                      <a:pt x="3332798" y="1443990"/>
                      <a:pt x="3332798" y="1443990"/>
                    </a:cubicBezTo>
                    <a:cubicBezTo>
                      <a:pt x="3246120" y="1603058"/>
                      <a:pt x="3098483" y="1648778"/>
                      <a:pt x="3098483" y="16487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3C871D-EDBF-7BA1-8658-436E58869284}"/>
                  </a:ext>
                </a:extLst>
              </p:cNvPr>
              <p:cNvSpPr txBox="1"/>
              <p:nvPr/>
            </p:nvSpPr>
            <p:spPr>
              <a:xfrm>
                <a:off x="4089841" y="892202"/>
                <a:ext cx="8840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Rubik Light" pitchFamily="2" charset="-79"/>
                    <a:ea typeface="Lato Light" panose="020F0502020204030203" pitchFamily="34" charset="0"/>
                    <a:cs typeface="Rubik Light" pitchFamily="2" charset="-79"/>
                  </a:rPr>
                  <a:t>username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910FE2-36A5-A814-922A-B2BA99AC36EA}"/>
              </a:ext>
            </a:extLst>
          </p:cNvPr>
          <p:cNvGrpSpPr/>
          <p:nvPr/>
        </p:nvGrpSpPr>
        <p:grpSpPr>
          <a:xfrm>
            <a:off x="3919548" y="936267"/>
            <a:ext cx="1114288" cy="262912"/>
            <a:chOff x="4986440" y="1157781"/>
            <a:chExt cx="1114288" cy="26291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8BAF3DD-2CDA-585A-7519-B486D4B63D37}"/>
                </a:ext>
              </a:extLst>
            </p:cNvPr>
            <p:cNvGrpSpPr/>
            <p:nvPr/>
          </p:nvGrpSpPr>
          <p:grpSpPr>
            <a:xfrm>
              <a:off x="4986440" y="1157781"/>
              <a:ext cx="262912" cy="262912"/>
              <a:chOff x="2844800" y="177800"/>
              <a:chExt cx="6502400" cy="6502400"/>
            </a:xfrm>
            <a:solidFill>
              <a:schemeClr val="accent1"/>
            </a:solidFill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A462C15A-E493-61BF-FE26-10D66D6FED34}"/>
                  </a:ext>
                </a:extLst>
              </p:cNvPr>
              <p:cNvSpPr/>
              <p:nvPr/>
            </p:nvSpPr>
            <p:spPr>
              <a:xfrm>
                <a:off x="5473700" y="2806700"/>
                <a:ext cx="1244600" cy="1244600"/>
              </a:xfrm>
              <a:custGeom>
                <a:avLst/>
                <a:gdLst>
                  <a:gd name="connsiteX0" fmla="*/ 1244600 w 1244600"/>
                  <a:gd name="connsiteY0" fmla="*/ 622300 h 1244600"/>
                  <a:gd name="connsiteX1" fmla="*/ 622300 w 1244600"/>
                  <a:gd name="connsiteY1" fmla="*/ 1244600 h 1244600"/>
                  <a:gd name="connsiteX2" fmla="*/ 0 w 1244600"/>
                  <a:gd name="connsiteY2" fmla="*/ 622300 h 1244600"/>
                  <a:gd name="connsiteX3" fmla="*/ 622300 w 1244600"/>
                  <a:gd name="connsiteY3" fmla="*/ 0 h 1244600"/>
                  <a:gd name="connsiteX4" fmla="*/ 1244600 w 1244600"/>
                  <a:gd name="connsiteY4" fmla="*/ 622300 h 124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4600" h="1244600">
                    <a:moveTo>
                      <a:pt x="1244600" y="622300"/>
                    </a:moveTo>
                    <a:cubicBezTo>
                      <a:pt x="1244600" y="965988"/>
                      <a:pt x="965988" y="1244600"/>
                      <a:pt x="622300" y="1244600"/>
                    </a:cubicBezTo>
                    <a:cubicBezTo>
                      <a:pt x="278613" y="1244600"/>
                      <a:pt x="0" y="965988"/>
                      <a:pt x="0" y="622300"/>
                    </a:cubicBezTo>
                    <a:cubicBezTo>
                      <a:pt x="0" y="278613"/>
                      <a:pt x="278613" y="0"/>
                      <a:pt x="622300" y="0"/>
                    </a:cubicBezTo>
                    <a:cubicBezTo>
                      <a:pt x="965988" y="0"/>
                      <a:pt x="1244600" y="278613"/>
                      <a:pt x="1244600" y="622300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D209DCCB-AF14-7A38-3CF2-11171AC7C680}"/>
                  </a:ext>
                </a:extLst>
              </p:cNvPr>
              <p:cNvSpPr/>
              <p:nvPr/>
            </p:nvSpPr>
            <p:spPr>
              <a:xfrm>
                <a:off x="4565446" y="1898497"/>
                <a:ext cx="3061055" cy="3061055"/>
              </a:xfrm>
              <a:custGeom>
                <a:avLst/>
                <a:gdLst>
                  <a:gd name="connsiteX0" fmla="*/ 2985897 w 3061055"/>
                  <a:gd name="connsiteY0" fmla="*/ 429476 h 3061055"/>
                  <a:gd name="connsiteX1" fmla="*/ 2846248 w 3061055"/>
                  <a:gd name="connsiteY1" fmla="*/ 214808 h 3061055"/>
                  <a:gd name="connsiteX2" fmla="*/ 2631580 w 3061055"/>
                  <a:gd name="connsiteY2" fmla="*/ 75159 h 3061055"/>
                  <a:gd name="connsiteX3" fmla="*/ 2284959 w 3061055"/>
                  <a:gd name="connsiteY3" fmla="*/ 10922 h 3061055"/>
                  <a:gd name="connsiteX4" fmla="*/ 1530553 w 3061055"/>
                  <a:gd name="connsiteY4" fmla="*/ 0 h 3061055"/>
                  <a:gd name="connsiteX5" fmla="*/ 776148 w 3061055"/>
                  <a:gd name="connsiteY5" fmla="*/ 10871 h 3061055"/>
                  <a:gd name="connsiteX6" fmla="*/ 429527 w 3061055"/>
                  <a:gd name="connsiteY6" fmla="*/ 75159 h 3061055"/>
                  <a:gd name="connsiteX7" fmla="*/ 214859 w 3061055"/>
                  <a:gd name="connsiteY7" fmla="*/ 214808 h 3061055"/>
                  <a:gd name="connsiteX8" fmla="*/ 75159 w 3061055"/>
                  <a:gd name="connsiteY8" fmla="*/ 429476 h 3061055"/>
                  <a:gd name="connsiteX9" fmla="*/ 10922 w 3061055"/>
                  <a:gd name="connsiteY9" fmla="*/ 776148 h 3061055"/>
                  <a:gd name="connsiteX10" fmla="*/ 0 w 3061055"/>
                  <a:gd name="connsiteY10" fmla="*/ 1530553 h 3061055"/>
                  <a:gd name="connsiteX11" fmla="*/ 10922 w 3061055"/>
                  <a:gd name="connsiteY11" fmla="*/ 2284959 h 3061055"/>
                  <a:gd name="connsiteX12" fmla="*/ 75159 w 3061055"/>
                  <a:gd name="connsiteY12" fmla="*/ 2631580 h 3061055"/>
                  <a:gd name="connsiteX13" fmla="*/ 214808 w 3061055"/>
                  <a:gd name="connsiteY13" fmla="*/ 2846248 h 3061055"/>
                  <a:gd name="connsiteX14" fmla="*/ 429476 w 3061055"/>
                  <a:gd name="connsiteY14" fmla="*/ 2985897 h 3061055"/>
                  <a:gd name="connsiteX15" fmla="*/ 776148 w 3061055"/>
                  <a:gd name="connsiteY15" fmla="*/ 3050184 h 3061055"/>
                  <a:gd name="connsiteX16" fmla="*/ 1530503 w 3061055"/>
                  <a:gd name="connsiteY16" fmla="*/ 3061056 h 3061055"/>
                  <a:gd name="connsiteX17" fmla="*/ 2284908 w 3061055"/>
                  <a:gd name="connsiteY17" fmla="*/ 3050184 h 3061055"/>
                  <a:gd name="connsiteX18" fmla="*/ 2631580 w 3061055"/>
                  <a:gd name="connsiteY18" fmla="*/ 2985897 h 3061055"/>
                  <a:gd name="connsiteX19" fmla="*/ 2985897 w 3061055"/>
                  <a:gd name="connsiteY19" fmla="*/ 2631580 h 3061055"/>
                  <a:gd name="connsiteX20" fmla="*/ 3050185 w 3061055"/>
                  <a:gd name="connsiteY20" fmla="*/ 2284959 h 3061055"/>
                  <a:gd name="connsiteX21" fmla="*/ 3061056 w 3061055"/>
                  <a:gd name="connsiteY21" fmla="*/ 1530553 h 3061055"/>
                  <a:gd name="connsiteX22" fmla="*/ 3050185 w 3061055"/>
                  <a:gd name="connsiteY22" fmla="*/ 776148 h 3061055"/>
                  <a:gd name="connsiteX23" fmla="*/ 2985897 w 3061055"/>
                  <a:gd name="connsiteY23" fmla="*/ 429476 h 3061055"/>
                  <a:gd name="connsiteX24" fmla="*/ 1530553 w 3061055"/>
                  <a:gd name="connsiteY24" fmla="*/ 2489149 h 3061055"/>
                  <a:gd name="connsiteX25" fmla="*/ 571856 w 3061055"/>
                  <a:gd name="connsiteY25" fmla="*/ 1530502 h 3061055"/>
                  <a:gd name="connsiteX26" fmla="*/ 1530553 w 3061055"/>
                  <a:gd name="connsiteY26" fmla="*/ 571856 h 3061055"/>
                  <a:gd name="connsiteX27" fmla="*/ 2489200 w 3061055"/>
                  <a:gd name="connsiteY27" fmla="*/ 1530502 h 3061055"/>
                  <a:gd name="connsiteX28" fmla="*/ 1530553 w 3061055"/>
                  <a:gd name="connsiteY28" fmla="*/ 2489149 h 3061055"/>
                  <a:gd name="connsiteX29" fmla="*/ 2527110 w 3061055"/>
                  <a:gd name="connsiteY29" fmla="*/ 757987 h 3061055"/>
                  <a:gd name="connsiteX30" fmla="*/ 2303069 w 3061055"/>
                  <a:gd name="connsiteY30" fmla="*/ 533946 h 3061055"/>
                  <a:gd name="connsiteX31" fmla="*/ 2527110 w 3061055"/>
                  <a:gd name="connsiteY31" fmla="*/ 309918 h 3061055"/>
                  <a:gd name="connsiteX32" fmla="*/ 2751138 w 3061055"/>
                  <a:gd name="connsiteY32" fmla="*/ 533946 h 3061055"/>
                  <a:gd name="connsiteX33" fmla="*/ 2527110 w 3061055"/>
                  <a:gd name="connsiteY33" fmla="*/ 757987 h 3061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61055" h="3061055">
                    <a:moveTo>
                      <a:pt x="2985897" y="429476"/>
                    </a:moveTo>
                    <a:cubicBezTo>
                      <a:pt x="2955976" y="348412"/>
                      <a:pt x="2908250" y="275044"/>
                      <a:pt x="2846248" y="214808"/>
                    </a:cubicBezTo>
                    <a:cubicBezTo>
                      <a:pt x="2786012" y="152806"/>
                      <a:pt x="2712695" y="105080"/>
                      <a:pt x="2631580" y="75159"/>
                    </a:cubicBezTo>
                    <a:cubicBezTo>
                      <a:pt x="2565806" y="49619"/>
                      <a:pt x="2466975" y="19202"/>
                      <a:pt x="2284959" y="10922"/>
                    </a:cubicBezTo>
                    <a:cubicBezTo>
                      <a:pt x="2088058" y="1943"/>
                      <a:pt x="2029028" y="0"/>
                      <a:pt x="1530553" y="0"/>
                    </a:cubicBezTo>
                    <a:cubicBezTo>
                      <a:pt x="1032028" y="0"/>
                      <a:pt x="972998" y="1892"/>
                      <a:pt x="776148" y="10871"/>
                    </a:cubicBezTo>
                    <a:cubicBezTo>
                      <a:pt x="594132" y="19202"/>
                      <a:pt x="495249" y="49619"/>
                      <a:pt x="429527" y="75159"/>
                    </a:cubicBezTo>
                    <a:cubicBezTo>
                      <a:pt x="348412" y="105080"/>
                      <a:pt x="275044" y="152806"/>
                      <a:pt x="214859" y="214808"/>
                    </a:cubicBezTo>
                    <a:cubicBezTo>
                      <a:pt x="152857" y="275044"/>
                      <a:pt x="105131" y="348361"/>
                      <a:pt x="75159" y="429476"/>
                    </a:cubicBezTo>
                    <a:cubicBezTo>
                      <a:pt x="49619" y="495249"/>
                      <a:pt x="19203" y="594131"/>
                      <a:pt x="10922" y="776148"/>
                    </a:cubicBezTo>
                    <a:cubicBezTo>
                      <a:pt x="1943" y="972998"/>
                      <a:pt x="0" y="1032027"/>
                      <a:pt x="0" y="1530553"/>
                    </a:cubicBezTo>
                    <a:cubicBezTo>
                      <a:pt x="0" y="2029028"/>
                      <a:pt x="1943" y="2088058"/>
                      <a:pt x="10922" y="2284959"/>
                    </a:cubicBezTo>
                    <a:cubicBezTo>
                      <a:pt x="19203" y="2466975"/>
                      <a:pt x="49619" y="2565806"/>
                      <a:pt x="75159" y="2631580"/>
                    </a:cubicBezTo>
                    <a:cubicBezTo>
                      <a:pt x="105131" y="2712695"/>
                      <a:pt x="152807" y="2786012"/>
                      <a:pt x="214808" y="2846248"/>
                    </a:cubicBezTo>
                    <a:cubicBezTo>
                      <a:pt x="275044" y="2908249"/>
                      <a:pt x="348361" y="2955976"/>
                      <a:pt x="429476" y="2985897"/>
                    </a:cubicBezTo>
                    <a:cubicBezTo>
                      <a:pt x="495249" y="3011488"/>
                      <a:pt x="594132" y="3041904"/>
                      <a:pt x="776148" y="3050184"/>
                    </a:cubicBezTo>
                    <a:cubicBezTo>
                      <a:pt x="972998" y="3059163"/>
                      <a:pt x="1031977" y="3061056"/>
                      <a:pt x="1530503" y="3061056"/>
                    </a:cubicBezTo>
                    <a:cubicBezTo>
                      <a:pt x="2029079" y="3061056"/>
                      <a:pt x="2088109" y="3059163"/>
                      <a:pt x="2284908" y="3050184"/>
                    </a:cubicBezTo>
                    <a:cubicBezTo>
                      <a:pt x="2466925" y="3041904"/>
                      <a:pt x="2565806" y="3011488"/>
                      <a:pt x="2631580" y="2985897"/>
                    </a:cubicBezTo>
                    <a:cubicBezTo>
                      <a:pt x="2794406" y="2923083"/>
                      <a:pt x="2923083" y="2794406"/>
                      <a:pt x="2985897" y="2631580"/>
                    </a:cubicBezTo>
                    <a:cubicBezTo>
                      <a:pt x="3011437" y="2565806"/>
                      <a:pt x="3041853" y="2466975"/>
                      <a:pt x="3050185" y="2284959"/>
                    </a:cubicBezTo>
                    <a:cubicBezTo>
                      <a:pt x="3059164" y="2088058"/>
                      <a:pt x="3061056" y="2029028"/>
                      <a:pt x="3061056" y="1530553"/>
                    </a:cubicBezTo>
                    <a:cubicBezTo>
                      <a:pt x="3061056" y="1032027"/>
                      <a:pt x="3059164" y="972998"/>
                      <a:pt x="3050185" y="776148"/>
                    </a:cubicBezTo>
                    <a:cubicBezTo>
                      <a:pt x="3041904" y="594131"/>
                      <a:pt x="3011488" y="495249"/>
                      <a:pt x="2985897" y="429476"/>
                    </a:cubicBezTo>
                    <a:close/>
                    <a:moveTo>
                      <a:pt x="1530553" y="2489149"/>
                    </a:moveTo>
                    <a:cubicBezTo>
                      <a:pt x="1001078" y="2489149"/>
                      <a:pt x="571856" y="2059978"/>
                      <a:pt x="571856" y="1530502"/>
                    </a:cubicBezTo>
                    <a:cubicBezTo>
                      <a:pt x="571856" y="1001027"/>
                      <a:pt x="1001078" y="571856"/>
                      <a:pt x="1530553" y="571856"/>
                    </a:cubicBezTo>
                    <a:cubicBezTo>
                      <a:pt x="2059991" y="571856"/>
                      <a:pt x="2489200" y="1001027"/>
                      <a:pt x="2489200" y="1530502"/>
                    </a:cubicBezTo>
                    <a:cubicBezTo>
                      <a:pt x="2489200" y="2059978"/>
                      <a:pt x="2059991" y="2489149"/>
                      <a:pt x="1530553" y="2489149"/>
                    </a:cubicBezTo>
                    <a:close/>
                    <a:moveTo>
                      <a:pt x="2527110" y="757987"/>
                    </a:moveTo>
                    <a:cubicBezTo>
                      <a:pt x="2403386" y="757987"/>
                      <a:pt x="2303069" y="657669"/>
                      <a:pt x="2303069" y="533946"/>
                    </a:cubicBezTo>
                    <a:cubicBezTo>
                      <a:pt x="2303069" y="410223"/>
                      <a:pt x="2403386" y="309918"/>
                      <a:pt x="2527110" y="309918"/>
                    </a:cubicBezTo>
                    <a:cubicBezTo>
                      <a:pt x="2650833" y="309918"/>
                      <a:pt x="2751138" y="410223"/>
                      <a:pt x="2751138" y="533946"/>
                    </a:cubicBezTo>
                    <a:cubicBezTo>
                      <a:pt x="2751087" y="657669"/>
                      <a:pt x="2650833" y="757987"/>
                      <a:pt x="2527110" y="757987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28F18C75-B9F2-2023-B632-F305E26B1080}"/>
                  </a:ext>
                </a:extLst>
              </p:cNvPr>
              <p:cNvSpPr/>
              <p:nvPr/>
            </p:nvSpPr>
            <p:spPr>
              <a:xfrm>
                <a:off x="2844800" y="177800"/>
                <a:ext cx="6502400" cy="6502400"/>
              </a:xfrm>
              <a:custGeom>
                <a:avLst/>
                <a:gdLst>
                  <a:gd name="connsiteX0" fmla="*/ 3251200 w 6502400"/>
                  <a:gd name="connsiteY0" fmla="*/ 0 h 6502400"/>
                  <a:gd name="connsiteX1" fmla="*/ 0 w 6502400"/>
                  <a:gd name="connsiteY1" fmla="*/ 3251200 h 6502400"/>
                  <a:gd name="connsiteX2" fmla="*/ 3251200 w 6502400"/>
                  <a:gd name="connsiteY2" fmla="*/ 6502400 h 6502400"/>
                  <a:gd name="connsiteX3" fmla="*/ 6502400 w 6502400"/>
                  <a:gd name="connsiteY3" fmla="*/ 3251200 h 6502400"/>
                  <a:gd name="connsiteX4" fmla="*/ 3251200 w 6502400"/>
                  <a:gd name="connsiteY4" fmla="*/ 0 h 6502400"/>
                  <a:gd name="connsiteX5" fmla="*/ 5106835 w 6502400"/>
                  <a:gd name="connsiteY5" fmla="*/ 4020884 h 6502400"/>
                  <a:gd name="connsiteX6" fmla="*/ 5020069 w 6502400"/>
                  <a:gd name="connsiteY6" fmla="*/ 4474071 h 6502400"/>
                  <a:gd name="connsiteX7" fmla="*/ 4474071 w 6502400"/>
                  <a:gd name="connsiteY7" fmla="*/ 5020069 h 6502400"/>
                  <a:gd name="connsiteX8" fmla="*/ 4020935 w 6502400"/>
                  <a:gd name="connsiteY8" fmla="*/ 5106835 h 6502400"/>
                  <a:gd name="connsiteX9" fmla="*/ 3251251 w 6502400"/>
                  <a:gd name="connsiteY9" fmla="*/ 5118100 h 6502400"/>
                  <a:gd name="connsiteX10" fmla="*/ 2481517 w 6502400"/>
                  <a:gd name="connsiteY10" fmla="*/ 5106835 h 6502400"/>
                  <a:gd name="connsiteX11" fmla="*/ 2028381 w 6502400"/>
                  <a:gd name="connsiteY11" fmla="*/ 5020069 h 6502400"/>
                  <a:gd name="connsiteX12" fmla="*/ 1697685 w 6502400"/>
                  <a:gd name="connsiteY12" fmla="*/ 4804715 h 6502400"/>
                  <a:gd name="connsiteX13" fmla="*/ 1482382 w 6502400"/>
                  <a:gd name="connsiteY13" fmla="*/ 4474071 h 6502400"/>
                  <a:gd name="connsiteX14" fmla="*/ 1395616 w 6502400"/>
                  <a:gd name="connsiteY14" fmla="*/ 4020935 h 6502400"/>
                  <a:gd name="connsiteX15" fmla="*/ 1384300 w 6502400"/>
                  <a:gd name="connsiteY15" fmla="*/ 3251200 h 6502400"/>
                  <a:gd name="connsiteX16" fmla="*/ 1395565 w 6502400"/>
                  <a:gd name="connsiteY16" fmla="*/ 2481517 h 6502400"/>
                  <a:gd name="connsiteX17" fmla="*/ 1482281 w 6502400"/>
                  <a:gd name="connsiteY17" fmla="*/ 2028330 h 6502400"/>
                  <a:gd name="connsiteX18" fmla="*/ 1697685 w 6502400"/>
                  <a:gd name="connsiteY18" fmla="*/ 1697685 h 6502400"/>
                  <a:gd name="connsiteX19" fmla="*/ 2028330 w 6502400"/>
                  <a:gd name="connsiteY19" fmla="*/ 1482331 h 6502400"/>
                  <a:gd name="connsiteX20" fmla="*/ 2481517 w 6502400"/>
                  <a:gd name="connsiteY20" fmla="*/ 1395565 h 6502400"/>
                  <a:gd name="connsiteX21" fmla="*/ 3251200 w 6502400"/>
                  <a:gd name="connsiteY21" fmla="*/ 1384300 h 6502400"/>
                  <a:gd name="connsiteX22" fmla="*/ 4020884 w 6502400"/>
                  <a:gd name="connsiteY22" fmla="*/ 1395616 h 6502400"/>
                  <a:gd name="connsiteX23" fmla="*/ 4474071 w 6502400"/>
                  <a:gd name="connsiteY23" fmla="*/ 1482281 h 6502400"/>
                  <a:gd name="connsiteX24" fmla="*/ 4804766 w 6502400"/>
                  <a:gd name="connsiteY24" fmla="*/ 1697685 h 6502400"/>
                  <a:gd name="connsiteX25" fmla="*/ 5020069 w 6502400"/>
                  <a:gd name="connsiteY25" fmla="*/ 2028330 h 6502400"/>
                  <a:gd name="connsiteX26" fmla="*/ 5106886 w 6502400"/>
                  <a:gd name="connsiteY26" fmla="*/ 2481517 h 6502400"/>
                  <a:gd name="connsiteX27" fmla="*/ 5118100 w 6502400"/>
                  <a:gd name="connsiteY27" fmla="*/ 3251200 h 6502400"/>
                  <a:gd name="connsiteX28" fmla="*/ 5106835 w 6502400"/>
                  <a:gd name="connsiteY28" fmla="*/ 4020884 h 650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502400" h="6502400">
                    <a:moveTo>
                      <a:pt x="3251200" y="0"/>
                    </a:moveTo>
                    <a:cubicBezTo>
                      <a:pt x="1455890" y="0"/>
                      <a:pt x="0" y="1455890"/>
                      <a:pt x="0" y="3251200"/>
                    </a:cubicBezTo>
                    <a:cubicBezTo>
                      <a:pt x="0" y="5046510"/>
                      <a:pt x="1455890" y="6502400"/>
                      <a:pt x="3251200" y="6502400"/>
                    </a:cubicBezTo>
                    <a:cubicBezTo>
                      <a:pt x="5046510" y="6502400"/>
                      <a:pt x="6502400" y="5046510"/>
                      <a:pt x="6502400" y="3251200"/>
                    </a:cubicBezTo>
                    <a:cubicBezTo>
                      <a:pt x="6502400" y="1455890"/>
                      <a:pt x="5046510" y="0"/>
                      <a:pt x="3251200" y="0"/>
                    </a:cubicBezTo>
                    <a:close/>
                    <a:moveTo>
                      <a:pt x="5106835" y="4020884"/>
                    </a:moveTo>
                    <a:cubicBezTo>
                      <a:pt x="5097806" y="4219626"/>
                      <a:pt x="5066208" y="4355313"/>
                      <a:pt x="5020069" y="4474071"/>
                    </a:cubicBezTo>
                    <a:cubicBezTo>
                      <a:pt x="4923092" y="4724845"/>
                      <a:pt x="4724845" y="4923092"/>
                      <a:pt x="4474071" y="5020069"/>
                    </a:cubicBezTo>
                    <a:cubicBezTo>
                      <a:pt x="4355351" y="5066208"/>
                      <a:pt x="4219626" y="5097755"/>
                      <a:pt x="4020935" y="5106835"/>
                    </a:cubicBezTo>
                    <a:cubicBezTo>
                      <a:pt x="3821862" y="5115916"/>
                      <a:pt x="3758260" y="5118100"/>
                      <a:pt x="3251251" y="5118100"/>
                    </a:cubicBezTo>
                    <a:cubicBezTo>
                      <a:pt x="2744191" y="5118100"/>
                      <a:pt x="2680640" y="5115916"/>
                      <a:pt x="2481517" y="5106835"/>
                    </a:cubicBezTo>
                    <a:cubicBezTo>
                      <a:pt x="2282825" y="5097755"/>
                      <a:pt x="2147087" y="5066208"/>
                      <a:pt x="2028381" y="5020069"/>
                    </a:cubicBezTo>
                    <a:cubicBezTo>
                      <a:pt x="1903755" y="4973193"/>
                      <a:pt x="1790954" y="4899724"/>
                      <a:pt x="1697685" y="4804715"/>
                    </a:cubicBezTo>
                    <a:cubicBezTo>
                      <a:pt x="1602727" y="4711497"/>
                      <a:pt x="1529258" y="4598645"/>
                      <a:pt x="1482382" y="4474071"/>
                    </a:cubicBezTo>
                    <a:cubicBezTo>
                      <a:pt x="1436243" y="4355351"/>
                      <a:pt x="1404645" y="4219626"/>
                      <a:pt x="1395616" y="4020935"/>
                    </a:cubicBezTo>
                    <a:cubicBezTo>
                      <a:pt x="1386434" y="3821811"/>
                      <a:pt x="1384300" y="3758209"/>
                      <a:pt x="1384300" y="3251200"/>
                    </a:cubicBezTo>
                    <a:cubicBezTo>
                      <a:pt x="1384300" y="2744191"/>
                      <a:pt x="1386434" y="2680589"/>
                      <a:pt x="1395565" y="2481517"/>
                    </a:cubicBezTo>
                    <a:cubicBezTo>
                      <a:pt x="1404595" y="2282774"/>
                      <a:pt x="1436141" y="2147087"/>
                      <a:pt x="1482281" y="2028330"/>
                    </a:cubicBezTo>
                    <a:cubicBezTo>
                      <a:pt x="1529156" y="1903755"/>
                      <a:pt x="1602677" y="1790903"/>
                      <a:pt x="1697685" y="1697685"/>
                    </a:cubicBezTo>
                    <a:cubicBezTo>
                      <a:pt x="1790903" y="1602677"/>
                      <a:pt x="1903755" y="1529207"/>
                      <a:pt x="2028330" y="1482331"/>
                    </a:cubicBezTo>
                    <a:cubicBezTo>
                      <a:pt x="2147087" y="1436192"/>
                      <a:pt x="2282774" y="1404645"/>
                      <a:pt x="2481517" y="1395565"/>
                    </a:cubicBezTo>
                    <a:cubicBezTo>
                      <a:pt x="2680589" y="1386484"/>
                      <a:pt x="2744191" y="1384300"/>
                      <a:pt x="3251200" y="1384300"/>
                    </a:cubicBezTo>
                    <a:cubicBezTo>
                      <a:pt x="3758209" y="1384300"/>
                      <a:pt x="3821811" y="1386484"/>
                      <a:pt x="4020884" y="1395616"/>
                    </a:cubicBezTo>
                    <a:cubicBezTo>
                      <a:pt x="4219626" y="1404645"/>
                      <a:pt x="4355313" y="1436192"/>
                      <a:pt x="4474071" y="1482281"/>
                    </a:cubicBezTo>
                    <a:cubicBezTo>
                      <a:pt x="4598645" y="1529156"/>
                      <a:pt x="4711497" y="1602677"/>
                      <a:pt x="4804766" y="1697685"/>
                    </a:cubicBezTo>
                    <a:cubicBezTo>
                      <a:pt x="4899724" y="1790954"/>
                      <a:pt x="4973244" y="1903755"/>
                      <a:pt x="5020069" y="2028330"/>
                    </a:cubicBezTo>
                    <a:cubicBezTo>
                      <a:pt x="5066259" y="2147087"/>
                      <a:pt x="5097806" y="2282774"/>
                      <a:pt x="5106886" y="2481517"/>
                    </a:cubicBezTo>
                    <a:cubicBezTo>
                      <a:pt x="5115967" y="2680589"/>
                      <a:pt x="5118100" y="2744191"/>
                      <a:pt x="5118100" y="3251200"/>
                    </a:cubicBezTo>
                    <a:cubicBezTo>
                      <a:pt x="5118100" y="3758209"/>
                      <a:pt x="5115967" y="3821811"/>
                      <a:pt x="5106835" y="4020884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D48F41-E302-B743-35E8-A80F3573905E}"/>
                </a:ext>
              </a:extLst>
            </p:cNvPr>
            <p:cNvSpPr txBox="1"/>
            <p:nvPr/>
          </p:nvSpPr>
          <p:spPr>
            <a:xfrm>
              <a:off x="5216686" y="1173059"/>
              <a:ext cx="884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9EF2EB0-DD3B-20D5-1BD8-F8BA4730BFA5}"/>
              </a:ext>
            </a:extLst>
          </p:cNvPr>
          <p:cNvSpPr/>
          <p:nvPr/>
        </p:nvSpPr>
        <p:spPr>
          <a:xfrm>
            <a:off x="2853267" y="5153441"/>
            <a:ext cx="592666" cy="5926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350">
            <a:extLst>
              <a:ext uri="{FF2B5EF4-FFF2-40B4-BE49-F238E27FC236}">
                <a16:creationId xmlns:a16="http://schemas.microsoft.com/office/drawing/2014/main" id="{13F774A2-0EE3-9249-0E3B-F0CD097B71B5}"/>
              </a:ext>
            </a:extLst>
          </p:cNvPr>
          <p:cNvSpPr txBox="1"/>
          <p:nvPr/>
        </p:nvSpPr>
        <p:spPr>
          <a:xfrm>
            <a:off x="3571481" y="4745815"/>
            <a:ext cx="304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8CC1DA-D8F2-2C57-FE50-32707E689494}"/>
              </a:ext>
            </a:extLst>
          </p:cNvPr>
          <p:cNvSpPr txBox="1"/>
          <p:nvPr/>
        </p:nvSpPr>
        <p:spPr>
          <a:xfrm>
            <a:off x="3571481" y="5582536"/>
            <a:ext cx="3043303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E5B598-6C6E-393C-B3B5-950B8436E6CE}"/>
              </a:ext>
            </a:extLst>
          </p:cNvPr>
          <p:cNvSpPr txBox="1"/>
          <p:nvPr/>
        </p:nvSpPr>
        <p:spPr>
          <a:xfrm>
            <a:off x="3571481" y="5287712"/>
            <a:ext cx="304330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Job Position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4F6325-DA7B-8677-20EF-31B7803B3356}"/>
              </a:ext>
            </a:extLst>
          </p:cNvPr>
          <p:cNvSpPr txBox="1"/>
          <p:nvPr/>
        </p:nvSpPr>
        <p:spPr>
          <a:xfrm>
            <a:off x="3571481" y="6799486"/>
            <a:ext cx="3043303" cy="1384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Aspiring business marketing professionals must acquire general, they also must be able to match their firm's products and strengths with the needs.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E855B7-1247-020C-38AD-4DF58E857DA0}"/>
              </a:ext>
            </a:extLst>
          </p:cNvPr>
          <p:cNvSpPr txBox="1"/>
          <p:nvPr/>
        </p:nvSpPr>
        <p:spPr>
          <a:xfrm>
            <a:off x="3571481" y="6504662"/>
            <a:ext cx="304330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Job Position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AF93346-BC3B-B7F3-A53C-98416EA53933}"/>
              </a:ext>
            </a:extLst>
          </p:cNvPr>
          <p:cNvSpPr/>
          <p:nvPr/>
        </p:nvSpPr>
        <p:spPr>
          <a:xfrm>
            <a:off x="2853267" y="6354547"/>
            <a:ext cx="592666" cy="5926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D7CBD8-B240-8635-10DA-AE628D4A601B}"/>
              </a:ext>
            </a:extLst>
          </p:cNvPr>
          <p:cNvSpPr txBox="1"/>
          <p:nvPr/>
        </p:nvSpPr>
        <p:spPr>
          <a:xfrm>
            <a:off x="2822129" y="6519675"/>
            <a:ext cx="654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Now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86A679-205E-5C18-C896-2B59DF928374}"/>
              </a:ext>
            </a:extLst>
          </p:cNvPr>
          <p:cNvSpPr txBox="1"/>
          <p:nvPr/>
        </p:nvSpPr>
        <p:spPr>
          <a:xfrm>
            <a:off x="2822129" y="5323101"/>
            <a:ext cx="654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2017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11F02D-D4D2-8607-3553-37EE37B6CC73}"/>
              </a:ext>
            </a:extLst>
          </p:cNvPr>
          <p:cNvSpPr txBox="1"/>
          <p:nvPr/>
        </p:nvSpPr>
        <p:spPr>
          <a:xfrm>
            <a:off x="354424" y="5742534"/>
            <a:ext cx="203317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14127E-8A73-E8DA-4E13-D4F40B3961D6}"/>
              </a:ext>
            </a:extLst>
          </p:cNvPr>
          <p:cNvSpPr txBox="1"/>
          <p:nvPr/>
        </p:nvSpPr>
        <p:spPr>
          <a:xfrm>
            <a:off x="354424" y="5287712"/>
            <a:ext cx="1774010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Collage Name,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2010-2013</a:t>
            </a:r>
          </a:p>
        </p:txBody>
      </p:sp>
      <p:sp>
        <p:nvSpPr>
          <p:cNvPr id="34" name="CuadroTexto 350">
            <a:extLst>
              <a:ext uri="{FF2B5EF4-FFF2-40B4-BE49-F238E27FC236}">
                <a16:creationId xmlns:a16="http://schemas.microsoft.com/office/drawing/2014/main" id="{F4F8763D-1111-CB53-9EA6-95F1690204DB}"/>
              </a:ext>
            </a:extLst>
          </p:cNvPr>
          <p:cNvSpPr txBox="1"/>
          <p:nvPr/>
        </p:nvSpPr>
        <p:spPr>
          <a:xfrm>
            <a:off x="354423" y="4745815"/>
            <a:ext cx="177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DCB98D5-CA4E-BF66-7444-380836EAC778}"/>
              </a:ext>
            </a:extLst>
          </p:cNvPr>
          <p:cNvSpPr txBox="1"/>
          <p:nvPr/>
        </p:nvSpPr>
        <p:spPr>
          <a:xfrm>
            <a:off x="354424" y="6705203"/>
            <a:ext cx="203317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ECE013F-2464-33ED-6019-A86C2D40297A}"/>
              </a:ext>
            </a:extLst>
          </p:cNvPr>
          <p:cNvSpPr txBox="1"/>
          <p:nvPr/>
        </p:nvSpPr>
        <p:spPr>
          <a:xfrm>
            <a:off x="354424" y="6250381"/>
            <a:ext cx="1774010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University,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2013-2017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1AE891D-7AAD-AB48-A26A-EC2112EFE6FC}"/>
              </a:ext>
            </a:extLst>
          </p:cNvPr>
          <p:cNvSpPr txBox="1"/>
          <p:nvPr/>
        </p:nvSpPr>
        <p:spPr>
          <a:xfrm>
            <a:off x="354424" y="7672858"/>
            <a:ext cx="203317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A49E5C-9D88-38C2-289A-4A2C8E5B465D}"/>
              </a:ext>
            </a:extLst>
          </p:cNvPr>
          <p:cNvSpPr txBox="1"/>
          <p:nvPr/>
        </p:nvSpPr>
        <p:spPr>
          <a:xfrm>
            <a:off x="354424" y="7218036"/>
            <a:ext cx="1774010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University,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2020-2022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8E3E0E8-9194-AD88-96B3-1A2FD11D34A5}"/>
              </a:ext>
            </a:extLst>
          </p:cNvPr>
          <p:cNvGrpSpPr/>
          <p:nvPr/>
        </p:nvGrpSpPr>
        <p:grpSpPr>
          <a:xfrm>
            <a:off x="3287147" y="1858617"/>
            <a:ext cx="3327637" cy="921656"/>
            <a:chOff x="3287147" y="2056684"/>
            <a:chExt cx="3327637" cy="921656"/>
          </a:xfrm>
        </p:grpSpPr>
        <p:sp>
          <p:nvSpPr>
            <p:cNvPr id="43" name="CuadroTexto 350">
              <a:extLst>
                <a:ext uri="{FF2B5EF4-FFF2-40B4-BE49-F238E27FC236}">
                  <a16:creationId xmlns:a16="http://schemas.microsoft.com/office/drawing/2014/main" id="{5E7E83FD-845C-9338-5039-55D10F2978A0}"/>
                </a:ext>
              </a:extLst>
            </p:cNvPr>
            <p:cNvSpPr txBox="1"/>
            <p:nvPr/>
          </p:nvSpPr>
          <p:spPr>
            <a:xfrm>
              <a:off x="3287147" y="2056684"/>
              <a:ext cx="33276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2"/>
                  </a:solidFill>
                  <a:latin typeface="Rubik Medium" pitchFamily="2" charset="-79"/>
                  <a:ea typeface="Lato Heavy" charset="0"/>
                  <a:cs typeface="Rubik Medium" pitchFamily="2" charset="-79"/>
                </a:rPr>
                <a:t>Kelly Barker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E37ED58-D888-2DE5-F15F-7EEDB19AEA9B}"/>
                </a:ext>
              </a:extLst>
            </p:cNvPr>
            <p:cNvSpPr txBox="1"/>
            <p:nvPr/>
          </p:nvSpPr>
          <p:spPr>
            <a:xfrm>
              <a:off x="3287147" y="2667999"/>
              <a:ext cx="3327637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600" i="1" dirty="0">
                  <a:solidFill>
                    <a:schemeClr val="accent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Marketing CEO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EDF9E39-5D7E-9979-FA14-E3101B12A7C4}"/>
              </a:ext>
            </a:extLst>
          </p:cNvPr>
          <p:cNvSpPr txBox="1"/>
          <p:nvPr/>
        </p:nvSpPr>
        <p:spPr>
          <a:xfrm>
            <a:off x="3287147" y="2831960"/>
            <a:ext cx="314960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236BA3D-E661-4CF4-536F-259118A785ED}"/>
              </a:ext>
            </a:extLst>
          </p:cNvPr>
          <p:cNvGrpSpPr/>
          <p:nvPr/>
        </p:nvGrpSpPr>
        <p:grpSpPr>
          <a:xfrm>
            <a:off x="354423" y="8672063"/>
            <a:ext cx="6260361" cy="1103260"/>
            <a:chOff x="354423" y="8812109"/>
            <a:chExt cx="6260361" cy="1103260"/>
          </a:xfrm>
        </p:grpSpPr>
        <p:sp>
          <p:nvSpPr>
            <p:cNvPr id="49" name="CuadroTexto 350">
              <a:extLst>
                <a:ext uri="{FF2B5EF4-FFF2-40B4-BE49-F238E27FC236}">
                  <a16:creationId xmlns:a16="http://schemas.microsoft.com/office/drawing/2014/main" id="{168B0FA3-9CE2-44BC-A55B-DEE6311F53D9}"/>
                </a:ext>
              </a:extLst>
            </p:cNvPr>
            <p:cNvSpPr txBox="1"/>
            <p:nvPr/>
          </p:nvSpPr>
          <p:spPr>
            <a:xfrm>
              <a:off x="354423" y="9171000"/>
              <a:ext cx="1774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Rubik Medium" pitchFamily="2" charset="-79"/>
                  <a:ea typeface="Lato Heavy" charset="0"/>
                  <a:cs typeface="Rubik Medium" pitchFamily="2" charset="-79"/>
                </a:rPr>
                <a:t>Skills</a:t>
              </a:r>
            </a:p>
          </p:txBody>
        </p:sp>
        <p:graphicFrame>
          <p:nvGraphicFramePr>
            <p:cNvPr id="51" name="Chart 50">
              <a:extLst>
                <a:ext uri="{FF2B5EF4-FFF2-40B4-BE49-F238E27FC236}">
                  <a16:creationId xmlns:a16="http://schemas.microsoft.com/office/drawing/2014/main" id="{8207262F-4D7F-355D-F305-9A2034A7598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08756635"/>
                </p:ext>
              </p:extLst>
            </p:nvPr>
          </p:nvGraphicFramePr>
          <p:xfrm>
            <a:off x="1629218" y="8812109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2" name="Chart 51">
              <a:extLst>
                <a:ext uri="{FF2B5EF4-FFF2-40B4-BE49-F238E27FC236}">
                  <a16:creationId xmlns:a16="http://schemas.microsoft.com/office/drawing/2014/main" id="{B9952163-3D41-1849-C141-914D90F0AAD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74305786"/>
                </p:ext>
              </p:extLst>
            </p:nvPr>
          </p:nvGraphicFramePr>
          <p:xfrm>
            <a:off x="2581261" y="8812109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53" name="Chart 52">
              <a:extLst>
                <a:ext uri="{FF2B5EF4-FFF2-40B4-BE49-F238E27FC236}">
                  <a16:creationId xmlns:a16="http://schemas.microsoft.com/office/drawing/2014/main" id="{194E9B86-BF82-FE81-088C-97558CC36E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98537684"/>
                </p:ext>
              </p:extLst>
            </p:nvPr>
          </p:nvGraphicFramePr>
          <p:xfrm>
            <a:off x="3533304" y="8812109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4355380-E830-99B4-D62B-AE3EA982F113}"/>
                </a:ext>
              </a:extLst>
            </p:cNvPr>
            <p:cNvSpPr txBox="1"/>
            <p:nvPr/>
          </p:nvSpPr>
          <p:spPr>
            <a:xfrm>
              <a:off x="1847420" y="9241234"/>
              <a:ext cx="73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Creative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F747D3E-66E8-74DF-5FFB-B088FEFA57C7}"/>
                </a:ext>
              </a:extLst>
            </p:cNvPr>
            <p:cNvSpPr txBox="1"/>
            <p:nvPr/>
          </p:nvSpPr>
          <p:spPr>
            <a:xfrm>
              <a:off x="2799463" y="9241234"/>
              <a:ext cx="73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Press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5BA586B-A11C-B389-6A0D-53F5A95F335B}"/>
                </a:ext>
              </a:extLst>
            </p:cNvPr>
            <p:cNvSpPr txBox="1"/>
            <p:nvPr/>
          </p:nvSpPr>
          <p:spPr>
            <a:xfrm>
              <a:off x="3751505" y="9241234"/>
              <a:ext cx="73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Marketing</a:t>
              </a:r>
            </a:p>
          </p:txBody>
        </p:sp>
        <p:graphicFrame>
          <p:nvGraphicFramePr>
            <p:cNvPr id="57" name="Chart 56">
              <a:extLst>
                <a:ext uri="{FF2B5EF4-FFF2-40B4-BE49-F238E27FC236}">
                  <a16:creationId xmlns:a16="http://schemas.microsoft.com/office/drawing/2014/main" id="{89FEC079-FB1E-958C-AABD-853B8E2431F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19546295"/>
                </p:ext>
              </p:extLst>
            </p:nvPr>
          </p:nvGraphicFramePr>
          <p:xfrm>
            <a:off x="4492497" y="8812109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58" name="Chart 57">
              <a:extLst>
                <a:ext uri="{FF2B5EF4-FFF2-40B4-BE49-F238E27FC236}">
                  <a16:creationId xmlns:a16="http://schemas.microsoft.com/office/drawing/2014/main" id="{D7AA75EF-0843-BC84-4BDB-6B02748F51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42481255"/>
                </p:ext>
              </p:extLst>
            </p:nvPr>
          </p:nvGraphicFramePr>
          <p:xfrm>
            <a:off x="5444540" y="8812109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7F69F6-FF6E-E583-4673-3F9FC55324C6}"/>
                </a:ext>
              </a:extLst>
            </p:cNvPr>
            <p:cNvSpPr txBox="1"/>
            <p:nvPr/>
          </p:nvSpPr>
          <p:spPr>
            <a:xfrm>
              <a:off x="4710699" y="9241234"/>
              <a:ext cx="73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Creative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61CD6E2-5186-6EBE-5724-BCD2521DB1E6}"/>
                </a:ext>
              </a:extLst>
            </p:cNvPr>
            <p:cNvSpPr txBox="1"/>
            <p:nvPr/>
          </p:nvSpPr>
          <p:spPr>
            <a:xfrm>
              <a:off x="5662742" y="9241234"/>
              <a:ext cx="73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Press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316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4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0061C2"/>
      </a:accent1>
      <a:accent2>
        <a:srgbClr val="8CC734"/>
      </a:accent2>
      <a:accent3>
        <a:srgbClr val="48A6D7"/>
      </a:accent3>
      <a:accent4>
        <a:srgbClr val="47D0EB"/>
      </a:accent4>
      <a:accent5>
        <a:srgbClr val="4FCDA4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11637</TotalTime>
  <Words>131</Words>
  <Application>Microsoft Macintosh PowerPoint</Application>
  <PresentationFormat>A4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Rubik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1494</cp:revision>
  <dcterms:created xsi:type="dcterms:W3CDTF">2020-05-04T13:20:50Z</dcterms:created>
  <dcterms:modified xsi:type="dcterms:W3CDTF">2023-02-13T16:56:50Z</dcterms:modified>
</cp:coreProperties>
</file>