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03" r:id="rId1"/>
  </p:sldMasterIdLst>
  <p:notesMasterIdLst>
    <p:notesMasterId r:id="rId3"/>
  </p:notesMasterIdLst>
  <p:sldIdLst>
    <p:sldId id="357" r:id="rId2"/>
  </p:sldIdLst>
  <p:sldSz cx="6858000" cy="9906000" type="A4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CC6A5"/>
    <a:srgbClr val="F7A779"/>
    <a:srgbClr val="E3C0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16D9F66E-5EB9-4882-86FB-DCBF35E3C3E4}" styleName="Medium Style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153"/>
    <p:restoredTop sz="95850"/>
  </p:normalViewPr>
  <p:slideViewPr>
    <p:cSldViewPr snapToGrid="0" snapToObjects="1">
      <p:cViewPr varScale="1">
        <p:scale>
          <a:sx n="85" d="100"/>
          <a:sy n="85" d="100"/>
        </p:scale>
        <p:origin x="3440" y="176"/>
      </p:cViewPr>
      <p:guideLst/>
    </p:cSldViewPr>
  </p:slideViewPr>
  <p:notesTextViewPr>
    <p:cViewPr>
      <p:scale>
        <a:sx n="105" d="100"/>
        <a:sy n="105" d="100"/>
      </p:scale>
      <p:origin x="0" y="0"/>
    </p:cViewPr>
  </p:notesTextViewPr>
  <p:sorterViewPr>
    <p:cViewPr varScale="1">
      <p:scale>
        <a:sx n="96" d="100"/>
        <a:sy n="9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79484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9824C1-3D05-2945-8CAD-B16B27066FBC}" type="datetimeFigureOut">
              <a:rPr lang="en-US" smtClean="0"/>
              <a:t>2/13/23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770313" y="857250"/>
            <a:ext cx="16033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2"/>
            <a:ext cx="7315200" cy="2700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79484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54F874-8904-1140-9345-65A2416DE11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08392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132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263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394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526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5657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788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199920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051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F54F874-8904-1140-9345-65A2416DE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4442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321CCA2-A0D1-8C70-7DB5-5116D3C6F39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53999" y="5621492"/>
            <a:ext cx="6349999" cy="4030506"/>
          </a:xfrm>
          <a:custGeom>
            <a:avLst/>
            <a:gdLst>
              <a:gd name="connsiteX0" fmla="*/ 0 w 1913469"/>
              <a:gd name="connsiteY0" fmla="*/ 0 h 2504826"/>
              <a:gd name="connsiteX1" fmla="*/ 1913469 w 1913469"/>
              <a:gd name="connsiteY1" fmla="*/ 0 h 2504826"/>
              <a:gd name="connsiteX2" fmla="*/ 1913469 w 1913469"/>
              <a:gd name="connsiteY2" fmla="*/ 2504826 h 2504826"/>
              <a:gd name="connsiteX3" fmla="*/ 0 w 1913469"/>
              <a:gd name="connsiteY3" fmla="*/ 2504826 h 25048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13469" h="2504826">
                <a:moveTo>
                  <a:pt x="0" y="0"/>
                </a:moveTo>
                <a:lnTo>
                  <a:pt x="1913469" y="0"/>
                </a:lnTo>
                <a:lnTo>
                  <a:pt x="1913469" y="2504826"/>
                </a:lnTo>
                <a:lnTo>
                  <a:pt x="0" y="250482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97BFCFD-42B3-ADA1-82F5-835EBF6B66B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51187" y="475488"/>
            <a:ext cx="1913469" cy="2504826"/>
          </a:xfrm>
          <a:custGeom>
            <a:avLst/>
            <a:gdLst>
              <a:gd name="connsiteX0" fmla="*/ 0 w 1913469"/>
              <a:gd name="connsiteY0" fmla="*/ 0 h 2504826"/>
              <a:gd name="connsiteX1" fmla="*/ 1913469 w 1913469"/>
              <a:gd name="connsiteY1" fmla="*/ 0 h 2504826"/>
              <a:gd name="connsiteX2" fmla="*/ 1913469 w 1913469"/>
              <a:gd name="connsiteY2" fmla="*/ 2504826 h 2504826"/>
              <a:gd name="connsiteX3" fmla="*/ 0 w 1913469"/>
              <a:gd name="connsiteY3" fmla="*/ 2504826 h 25048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13469" h="2504826">
                <a:moveTo>
                  <a:pt x="0" y="0"/>
                </a:moveTo>
                <a:lnTo>
                  <a:pt x="1913469" y="0"/>
                </a:lnTo>
                <a:lnTo>
                  <a:pt x="1913469" y="2504826"/>
                </a:lnTo>
                <a:lnTo>
                  <a:pt x="0" y="250482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005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6C28C6-E2AE-1B43-BE6B-3934904A9C5D}" type="datetimeFigureOut">
              <a:rPr lang="en-US" smtClean="0"/>
              <a:t>2/13/23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5AEA49-F56D-844B-96A4-0E7B5754BBC1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6737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Marcador de posición de imagen 6">
            <a:extLst>
              <a:ext uri="{FF2B5EF4-FFF2-40B4-BE49-F238E27FC236}">
                <a16:creationId xmlns:a16="http://schemas.microsoft.com/office/drawing/2014/main" id="{D92081E2-E33D-1198-3262-11DB7B82E183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3"/>
          <a:srcRect l="59" r="59"/>
          <a:stretch>
            <a:fillRect/>
          </a:stretch>
        </p:blipFill>
        <p:spPr/>
      </p:pic>
      <p:sp>
        <p:nvSpPr>
          <p:cNvPr id="6" name="Rectangle 5">
            <a:extLst>
              <a:ext uri="{FF2B5EF4-FFF2-40B4-BE49-F238E27FC236}">
                <a16:creationId xmlns:a16="http://schemas.microsoft.com/office/drawing/2014/main" id="{FA1A143B-1C42-5459-7A56-B20B5CF84C34}"/>
              </a:ext>
            </a:extLst>
          </p:cNvPr>
          <p:cNvSpPr/>
          <p:nvPr/>
        </p:nvSpPr>
        <p:spPr>
          <a:xfrm>
            <a:off x="2982686" y="1803633"/>
            <a:ext cx="3164115" cy="717103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3C2FCC31-C33D-69B9-B6A5-A5278A28BE8E}"/>
              </a:ext>
            </a:extLst>
          </p:cNvPr>
          <p:cNvGrpSpPr/>
          <p:nvPr/>
        </p:nvGrpSpPr>
        <p:grpSpPr>
          <a:xfrm>
            <a:off x="2876402" y="359079"/>
            <a:ext cx="1610999" cy="1145500"/>
            <a:chOff x="3429000" y="288310"/>
            <a:chExt cx="3020786" cy="1145500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85A46097-1F23-DEDD-345C-7530CF77A523}"/>
                </a:ext>
              </a:extLst>
            </p:cNvPr>
            <p:cNvSpPr txBox="1"/>
            <p:nvPr/>
          </p:nvSpPr>
          <p:spPr>
            <a:xfrm>
              <a:off x="3429000" y="288310"/>
              <a:ext cx="3020786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>
                  <a:latin typeface="Rubik Light" pitchFamily="2" charset="-79"/>
                  <a:ea typeface="Lato Light" panose="020F0502020204030203" pitchFamily="34" charset="0"/>
                  <a:cs typeface="Rubik Light" pitchFamily="2" charset="-79"/>
                </a:rPr>
                <a:t>(123) 456 7890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840AC15A-006E-D92E-AA85-334A57B47651}"/>
                </a:ext>
              </a:extLst>
            </p:cNvPr>
            <p:cNvSpPr txBox="1"/>
            <p:nvPr/>
          </p:nvSpPr>
          <p:spPr>
            <a:xfrm>
              <a:off x="3429000" y="653311"/>
              <a:ext cx="3020786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>
                  <a:latin typeface="Rubik Light" pitchFamily="2" charset="-79"/>
                  <a:ea typeface="Lato Light" panose="020F0502020204030203" pitchFamily="34" charset="0"/>
                  <a:cs typeface="Rubik Light" pitchFamily="2" charset="-79"/>
                </a:rPr>
                <a:t>name@mail.com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27C3397F-15B9-E018-0CD3-2437A9093865}"/>
                </a:ext>
              </a:extLst>
            </p:cNvPr>
            <p:cNvSpPr txBox="1"/>
            <p:nvPr/>
          </p:nvSpPr>
          <p:spPr>
            <a:xfrm>
              <a:off x="3429000" y="1018312"/>
              <a:ext cx="3020786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>
                  <a:latin typeface="Rubik Light" pitchFamily="2" charset="-79"/>
                  <a:ea typeface="Lato Light" panose="020F0502020204030203" pitchFamily="34" charset="0"/>
                  <a:cs typeface="Rubik Light" pitchFamily="2" charset="-79"/>
                </a:rPr>
                <a:t>1234 Street Name, City, State, Country 12345</a:t>
              </a:r>
            </a:p>
          </p:txBody>
        </p:sp>
      </p:grpSp>
      <p:sp>
        <p:nvSpPr>
          <p:cNvPr id="15" name="Graphic 65">
            <a:extLst>
              <a:ext uri="{FF2B5EF4-FFF2-40B4-BE49-F238E27FC236}">
                <a16:creationId xmlns:a16="http://schemas.microsoft.com/office/drawing/2014/main" id="{D2D7FA62-6C30-FB34-D6F3-59B1061530BF}"/>
              </a:ext>
            </a:extLst>
          </p:cNvPr>
          <p:cNvSpPr/>
          <p:nvPr/>
        </p:nvSpPr>
        <p:spPr>
          <a:xfrm>
            <a:off x="4988479" y="362878"/>
            <a:ext cx="262914" cy="262914"/>
          </a:xfrm>
          <a:custGeom>
            <a:avLst/>
            <a:gdLst>
              <a:gd name="connsiteX0" fmla="*/ 2421429 w 4842857"/>
              <a:gd name="connsiteY0" fmla="*/ 0 h 4842857"/>
              <a:gd name="connsiteX1" fmla="*/ 0 w 4842857"/>
              <a:gd name="connsiteY1" fmla="*/ 2421429 h 4842857"/>
              <a:gd name="connsiteX2" fmla="*/ 2421429 w 4842857"/>
              <a:gd name="connsiteY2" fmla="*/ 4842858 h 4842857"/>
              <a:gd name="connsiteX3" fmla="*/ 4842858 w 4842857"/>
              <a:gd name="connsiteY3" fmla="*/ 2421429 h 4842857"/>
              <a:gd name="connsiteX4" fmla="*/ 2421429 w 4842857"/>
              <a:gd name="connsiteY4" fmla="*/ 0 h 4842857"/>
              <a:gd name="connsiteX5" fmla="*/ 3023616 w 4842857"/>
              <a:gd name="connsiteY5" fmla="*/ 2506675 h 4842857"/>
              <a:gd name="connsiteX6" fmla="*/ 2629668 w 4842857"/>
              <a:gd name="connsiteY6" fmla="*/ 2506675 h 4842857"/>
              <a:gd name="connsiteX7" fmla="*/ 2629668 w 4842857"/>
              <a:gd name="connsiteY7" fmla="*/ 3910804 h 4842857"/>
              <a:gd name="connsiteX8" fmla="*/ 2045915 w 4842857"/>
              <a:gd name="connsiteY8" fmla="*/ 3910804 h 4842857"/>
              <a:gd name="connsiteX9" fmla="*/ 2045915 w 4842857"/>
              <a:gd name="connsiteY9" fmla="*/ 2506675 h 4842857"/>
              <a:gd name="connsiteX10" fmla="*/ 1768425 w 4842857"/>
              <a:gd name="connsiteY10" fmla="*/ 2506675 h 4842857"/>
              <a:gd name="connsiteX11" fmla="*/ 1768425 w 4842857"/>
              <a:gd name="connsiteY11" fmla="*/ 2010412 h 4842857"/>
              <a:gd name="connsiteX12" fmla="*/ 2045915 w 4842857"/>
              <a:gd name="connsiteY12" fmla="*/ 2010412 h 4842857"/>
              <a:gd name="connsiteX13" fmla="*/ 2045915 w 4842857"/>
              <a:gd name="connsiteY13" fmla="*/ 1689421 h 4842857"/>
              <a:gd name="connsiteX14" fmla="*/ 2635033 w 4842857"/>
              <a:gd name="connsiteY14" fmla="*/ 1100304 h 4842857"/>
              <a:gd name="connsiteX15" fmla="*/ 3067605 w 4842857"/>
              <a:gd name="connsiteY15" fmla="*/ 1101962 h 4842857"/>
              <a:gd name="connsiteX16" fmla="*/ 3067605 w 4842857"/>
              <a:gd name="connsiteY16" fmla="*/ 1583692 h 4842857"/>
              <a:gd name="connsiteX17" fmla="*/ 2753637 w 4842857"/>
              <a:gd name="connsiteY17" fmla="*/ 1583692 h 4842857"/>
              <a:gd name="connsiteX18" fmla="*/ 2629863 w 4842857"/>
              <a:gd name="connsiteY18" fmla="*/ 1718877 h 4842857"/>
              <a:gd name="connsiteX19" fmla="*/ 2629863 w 4842857"/>
              <a:gd name="connsiteY19" fmla="*/ 2010510 h 4842857"/>
              <a:gd name="connsiteX20" fmla="*/ 3074628 w 4842857"/>
              <a:gd name="connsiteY20" fmla="*/ 2010510 h 48428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842857" h="4842857">
                <a:moveTo>
                  <a:pt x="2421429" y="0"/>
                </a:moveTo>
                <a:cubicBezTo>
                  <a:pt x="1086259" y="0"/>
                  <a:pt x="0" y="1086259"/>
                  <a:pt x="0" y="2421429"/>
                </a:cubicBezTo>
                <a:cubicBezTo>
                  <a:pt x="0" y="3756502"/>
                  <a:pt x="1086259" y="4842858"/>
                  <a:pt x="2421429" y="4842858"/>
                </a:cubicBezTo>
                <a:cubicBezTo>
                  <a:pt x="3756502" y="4842858"/>
                  <a:pt x="4842858" y="3756502"/>
                  <a:pt x="4842858" y="2421429"/>
                </a:cubicBezTo>
                <a:cubicBezTo>
                  <a:pt x="4842858" y="1086259"/>
                  <a:pt x="3756697" y="0"/>
                  <a:pt x="2421429" y="0"/>
                </a:cubicBezTo>
                <a:close/>
                <a:moveTo>
                  <a:pt x="3023616" y="2506675"/>
                </a:moveTo>
                <a:lnTo>
                  <a:pt x="2629668" y="2506675"/>
                </a:lnTo>
                <a:lnTo>
                  <a:pt x="2629668" y="3910804"/>
                </a:lnTo>
                <a:lnTo>
                  <a:pt x="2045915" y="3910804"/>
                </a:lnTo>
                <a:cubicBezTo>
                  <a:pt x="2045915" y="3910804"/>
                  <a:pt x="2045915" y="3143585"/>
                  <a:pt x="2045915" y="2506675"/>
                </a:cubicBezTo>
                <a:lnTo>
                  <a:pt x="1768425" y="2506675"/>
                </a:lnTo>
                <a:lnTo>
                  <a:pt x="1768425" y="2010412"/>
                </a:lnTo>
                <a:lnTo>
                  <a:pt x="2045915" y="2010412"/>
                </a:lnTo>
                <a:lnTo>
                  <a:pt x="2045915" y="1689421"/>
                </a:lnTo>
                <a:cubicBezTo>
                  <a:pt x="2045915" y="1459529"/>
                  <a:pt x="2155156" y="1100304"/>
                  <a:pt x="2635033" y="1100304"/>
                </a:cubicBezTo>
                <a:lnTo>
                  <a:pt x="3067605" y="1101962"/>
                </a:lnTo>
                <a:lnTo>
                  <a:pt x="3067605" y="1583692"/>
                </a:lnTo>
                <a:cubicBezTo>
                  <a:pt x="3067605" y="1583692"/>
                  <a:pt x="2804745" y="1583692"/>
                  <a:pt x="2753637" y="1583692"/>
                </a:cubicBezTo>
                <a:cubicBezTo>
                  <a:pt x="2702528" y="1583692"/>
                  <a:pt x="2629863" y="1609247"/>
                  <a:pt x="2629863" y="1718877"/>
                </a:cubicBezTo>
                <a:lnTo>
                  <a:pt x="2629863" y="2010510"/>
                </a:lnTo>
                <a:lnTo>
                  <a:pt x="3074628" y="2010510"/>
                </a:lnTo>
                <a:close/>
              </a:path>
            </a:pathLst>
          </a:custGeom>
          <a:solidFill>
            <a:schemeClr val="accent2"/>
          </a:solidFill>
          <a:ln w="97536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" name="Graphic 75">
            <a:extLst>
              <a:ext uri="{FF2B5EF4-FFF2-40B4-BE49-F238E27FC236}">
                <a16:creationId xmlns:a16="http://schemas.microsoft.com/office/drawing/2014/main" id="{11D0E0DF-EF87-7F2F-415A-7F05098B7325}"/>
              </a:ext>
            </a:extLst>
          </p:cNvPr>
          <p:cNvSpPr/>
          <p:nvPr/>
        </p:nvSpPr>
        <p:spPr>
          <a:xfrm>
            <a:off x="4986440" y="763245"/>
            <a:ext cx="262912" cy="262912"/>
          </a:xfrm>
          <a:custGeom>
            <a:avLst/>
            <a:gdLst>
              <a:gd name="connsiteX0" fmla="*/ 2143125 w 4286250"/>
              <a:gd name="connsiteY0" fmla="*/ 0 h 4286250"/>
              <a:gd name="connsiteX1" fmla="*/ 0 w 4286250"/>
              <a:gd name="connsiteY1" fmla="*/ 2143125 h 4286250"/>
              <a:gd name="connsiteX2" fmla="*/ 2143125 w 4286250"/>
              <a:gd name="connsiteY2" fmla="*/ 4286250 h 4286250"/>
              <a:gd name="connsiteX3" fmla="*/ 4286250 w 4286250"/>
              <a:gd name="connsiteY3" fmla="*/ 2143125 h 4286250"/>
              <a:gd name="connsiteX4" fmla="*/ 2143125 w 4286250"/>
              <a:gd name="connsiteY4" fmla="*/ 0 h 4286250"/>
              <a:gd name="connsiteX5" fmla="*/ 3098483 w 4286250"/>
              <a:gd name="connsiteY5" fmla="*/ 1648778 h 4286250"/>
              <a:gd name="connsiteX6" fmla="*/ 2667000 w 4286250"/>
              <a:gd name="connsiteY6" fmla="*/ 2758440 h 4286250"/>
              <a:gd name="connsiteX7" fmla="*/ 952500 w 4286250"/>
              <a:gd name="connsiteY7" fmla="*/ 2906078 h 4286250"/>
              <a:gd name="connsiteX8" fmla="*/ 1644968 w 4286250"/>
              <a:gd name="connsiteY8" fmla="*/ 2707005 h 4286250"/>
              <a:gd name="connsiteX9" fmla="*/ 1204913 w 4286250"/>
              <a:gd name="connsiteY9" fmla="*/ 2352675 h 4286250"/>
              <a:gd name="connsiteX10" fmla="*/ 1423035 w 4286250"/>
              <a:gd name="connsiteY10" fmla="*/ 2352675 h 4286250"/>
              <a:gd name="connsiteX11" fmla="*/ 1046797 w 4286250"/>
              <a:gd name="connsiteY11" fmla="*/ 1878330 h 4286250"/>
              <a:gd name="connsiteX12" fmla="*/ 1273493 w 4286250"/>
              <a:gd name="connsiteY12" fmla="*/ 1924050 h 4286250"/>
              <a:gd name="connsiteX13" fmla="*/ 1122998 w 4286250"/>
              <a:gd name="connsiteY13" fmla="*/ 1303973 h 4286250"/>
              <a:gd name="connsiteX14" fmla="*/ 2123123 w 4286250"/>
              <a:gd name="connsiteY14" fmla="*/ 1764030 h 4286250"/>
              <a:gd name="connsiteX15" fmla="*/ 2596515 w 4286250"/>
              <a:gd name="connsiteY15" fmla="*/ 1189673 h 4286250"/>
              <a:gd name="connsiteX16" fmla="*/ 2941320 w 4286250"/>
              <a:gd name="connsiteY16" fmla="*/ 1334453 h 4286250"/>
              <a:gd name="connsiteX17" fmla="*/ 3268028 w 4286250"/>
              <a:gd name="connsiteY17" fmla="*/ 1236345 h 4286250"/>
              <a:gd name="connsiteX18" fmla="*/ 3068955 w 4286250"/>
              <a:gd name="connsiteY18" fmla="*/ 1487805 h 4286250"/>
              <a:gd name="connsiteX19" fmla="*/ 3332798 w 4286250"/>
              <a:gd name="connsiteY19" fmla="*/ 1443990 h 4286250"/>
              <a:gd name="connsiteX20" fmla="*/ 3098483 w 4286250"/>
              <a:gd name="connsiteY20" fmla="*/ 1648778 h 4286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4286250" h="4286250">
                <a:moveTo>
                  <a:pt x="2143125" y="0"/>
                </a:moveTo>
                <a:cubicBezTo>
                  <a:pt x="959168" y="0"/>
                  <a:pt x="0" y="959168"/>
                  <a:pt x="0" y="2143125"/>
                </a:cubicBezTo>
                <a:cubicBezTo>
                  <a:pt x="0" y="3327083"/>
                  <a:pt x="959168" y="4286250"/>
                  <a:pt x="2143125" y="4286250"/>
                </a:cubicBezTo>
                <a:cubicBezTo>
                  <a:pt x="3327083" y="4286250"/>
                  <a:pt x="4286250" y="3327083"/>
                  <a:pt x="4286250" y="2143125"/>
                </a:cubicBezTo>
                <a:cubicBezTo>
                  <a:pt x="4286250" y="959168"/>
                  <a:pt x="3327083" y="0"/>
                  <a:pt x="2143125" y="0"/>
                </a:cubicBezTo>
                <a:close/>
                <a:moveTo>
                  <a:pt x="3098483" y="1648778"/>
                </a:moveTo>
                <a:cubicBezTo>
                  <a:pt x="3098483" y="1648778"/>
                  <a:pt x="3168015" y="2283143"/>
                  <a:pt x="2667000" y="2758440"/>
                </a:cubicBezTo>
                <a:cubicBezTo>
                  <a:pt x="1965008" y="3424238"/>
                  <a:pt x="952500" y="2906078"/>
                  <a:pt x="952500" y="2906078"/>
                </a:cubicBezTo>
                <a:cubicBezTo>
                  <a:pt x="1439228" y="2911793"/>
                  <a:pt x="1644968" y="2707005"/>
                  <a:pt x="1644968" y="2707005"/>
                </a:cubicBezTo>
                <a:cubicBezTo>
                  <a:pt x="1244918" y="2638425"/>
                  <a:pt x="1204913" y="2352675"/>
                  <a:pt x="1204913" y="2352675"/>
                </a:cubicBezTo>
                <a:cubicBezTo>
                  <a:pt x="1273493" y="2395538"/>
                  <a:pt x="1423035" y="2352675"/>
                  <a:pt x="1423035" y="2352675"/>
                </a:cubicBezTo>
                <a:cubicBezTo>
                  <a:pt x="977265" y="2147888"/>
                  <a:pt x="1046797" y="1878330"/>
                  <a:pt x="1046797" y="1878330"/>
                </a:cubicBezTo>
                <a:cubicBezTo>
                  <a:pt x="1176338" y="1950720"/>
                  <a:pt x="1273493" y="1924050"/>
                  <a:pt x="1273493" y="1924050"/>
                </a:cubicBezTo>
                <a:cubicBezTo>
                  <a:pt x="926783" y="1623060"/>
                  <a:pt x="1122998" y="1303973"/>
                  <a:pt x="1122998" y="1303973"/>
                </a:cubicBezTo>
                <a:cubicBezTo>
                  <a:pt x="1731645" y="1883093"/>
                  <a:pt x="2123123" y="1764030"/>
                  <a:pt x="2123123" y="1764030"/>
                </a:cubicBezTo>
                <a:cubicBezTo>
                  <a:pt x="2095500" y="1356360"/>
                  <a:pt x="2336483" y="1198245"/>
                  <a:pt x="2596515" y="1189673"/>
                </a:cubicBezTo>
                <a:cubicBezTo>
                  <a:pt x="2815590" y="1182053"/>
                  <a:pt x="2941320" y="1334453"/>
                  <a:pt x="2941320" y="1334453"/>
                </a:cubicBezTo>
                <a:cubicBezTo>
                  <a:pt x="3109913" y="1348740"/>
                  <a:pt x="3268028" y="1236345"/>
                  <a:pt x="3268028" y="1236345"/>
                </a:cubicBezTo>
                <a:cubicBezTo>
                  <a:pt x="3253740" y="1372553"/>
                  <a:pt x="3068955" y="1487805"/>
                  <a:pt x="3068955" y="1487805"/>
                </a:cubicBezTo>
                <a:cubicBezTo>
                  <a:pt x="3165158" y="1496378"/>
                  <a:pt x="3332798" y="1443990"/>
                  <a:pt x="3332798" y="1443990"/>
                </a:cubicBezTo>
                <a:cubicBezTo>
                  <a:pt x="3246120" y="1603058"/>
                  <a:pt x="3098483" y="1648778"/>
                  <a:pt x="3098483" y="1648778"/>
                </a:cubicBezTo>
                <a:close/>
              </a:path>
            </a:pathLst>
          </a:custGeom>
          <a:solidFill>
            <a:schemeClr val="accent2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C54B3AEE-7D2D-85AC-CE25-BAE0E9FA4866}"/>
              </a:ext>
            </a:extLst>
          </p:cNvPr>
          <p:cNvSpPr txBox="1"/>
          <p:nvPr/>
        </p:nvSpPr>
        <p:spPr>
          <a:xfrm>
            <a:off x="5216686" y="366774"/>
            <a:ext cx="88404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username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81933C46-A56F-8042-BABD-0673CAC12171}"/>
              </a:ext>
            </a:extLst>
          </p:cNvPr>
          <p:cNvSpPr txBox="1"/>
          <p:nvPr/>
        </p:nvSpPr>
        <p:spPr>
          <a:xfrm>
            <a:off x="5216686" y="774368"/>
            <a:ext cx="88404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username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8C64C758-7F3C-DBF4-35F0-7081F931E805}"/>
              </a:ext>
            </a:extLst>
          </p:cNvPr>
          <p:cNvGrpSpPr/>
          <p:nvPr/>
        </p:nvGrpSpPr>
        <p:grpSpPr>
          <a:xfrm>
            <a:off x="4986440" y="1157781"/>
            <a:ext cx="262912" cy="262912"/>
            <a:chOff x="4986440" y="1157781"/>
            <a:chExt cx="262912" cy="262912"/>
          </a:xfrm>
          <a:solidFill>
            <a:schemeClr val="accent2"/>
          </a:solidFill>
        </p:grpSpPr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2719F61F-C29F-AE51-A985-723D182C19D5}"/>
                </a:ext>
              </a:extLst>
            </p:cNvPr>
            <p:cNvSpPr/>
            <p:nvPr/>
          </p:nvSpPr>
          <p:spPr>
            <a:xfrm>
              <a:off x="5092735" y="1264076"/>
              <a:ext cx="50323" cy="50323"/>
            </a:xfrm>
            <a:custGeom>
              <a:avLst/>
              <a:gdLst>
                <a:gd name="connsiteX0" fmla="*/ 1244600 w 1244600"/>
                <a:gd name="connsiteY0" fmla="*/ 622300 h 1244600"/>
                <a:gd name="connsiteX1" fmla="*/ 622300 w 1244600"/>
                <a:gd name="connsiteY1" fmla="*/ 1244600 h 1244600"/>
                <a:gd name="connsiteX2" fmla="*/ 0 w 1244600"/>
                <a:gd name="connsiteY2" fmla="*/ 622300 h 1244600"/>
                <a:gd name="connsiteX3" fmla="*/ 622300 w 1244600"/>
                <a:gd name="connsiteY3" fmla="*/ 0 h 1244600"/>
                <a:gd name="connsiteX4" fmla="*/ 1244600 w 1244600"/>
                <a:gd name="connsiteY4" fmla="*/ 622300 h 1244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44600" h="1244600">
                  <a:moveTo>
                    <a:pt x="1244600" y="622300"/>
                  </a:moveTo>
                  <a:cubicBezTo>
                    <a:pt x="1244600" y="965988"/>
                    <a:pt x="965988" y="1244600"/>
                    <a:pt x="622300" y="1244600"/>
                  </a:cubicBezTo>
                  <a:cubicBezTo>
                    <a:pt x="278613" y="1244600"/>
                    <a:pt x="0" y="965988"/>
                    <a:pt x="0" y="622300"/>
                  </a:cubicBezTo>
                  <a:cubicBezTo>
                    <a:pt x="0" y="278613"/>
                    <a:pt x="278613" y="0"/>
                    <a:pt x="622300" y="0"/>
                  </a:cubicBezTo>
                  <a:cubicBezTo>
                    <a:pt x="965988" y="0"/>
                    <a:pt x="1244600" y="278613"/>
                    <a:pt x="1244600" y="622300"/>
                  </a:cubicBezTo>
                  <a:close/>
                </a:path>
              </a:pathLst>
            </a:custGeom>
            <a:grpFill/>
            <a:ln w="126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273288AE-E762-FFF1-6B61-F4F5A7EA6630}"/>
                </a:ext>
              </a:extLst>
            </p:cNvPr>
            <p:cNvSpPr/>
            <p:nvPr/>
          </p:nvSpPr>
          <p:spPr>
            <a:xfrm>
              <a:off x="5056011" y="1227354"/>
              <a:ext cx="123768" cy="123768"/>
            </a:xfrm>
            <a:custGeom>
              <a:avLst/>
              <a:gdLst>
                <a:gd name="connsiteX0" fmla="*/ 2985897 w 3061055"/>
                <a:gd name="connsiteY0" fmla="*/ 429476 h 3061055"/>
                <a:gd name="connsiteX1" fmla="*/ 2846248 w 3061055"/>
                <a:gd name="connsiteY1" fmla="*/ 214808 h 3061055"/>
                <a:gd name="connsiteX2" fmla="*/ 2631580 w 3061055"/>
                <a:gd name="connsiteY2" fmla="*/ 75159 h 3061055"/>
                <a:gd name="connsiteX3" fmla="*/ 2284959 w 3061055"/>
                <a:gd name="connsiteY3" fmla="*/ 10922 h 3061055"/>
                <a:gd name="connsiteX4" fmla="*/ 1530553 w 3061055"/>
                <a:gd name="connsiteY4" fmla="*/ 0 h 3061055"/>
                <a:gd name="connsiteX5" fmla="*/ 776148 w 3061055"/>
                <a:gd name="connsiteY5" fmla="*/ 10871 h 3061055"/>
                <a:gd name="connsiteX6" fmla="*/ 429527 w 3061055"/>
                <a:gd name="connsiteY6" fmla="*/ 75159 h 3061055"/>
                <a:gd name="connsiteX7" fmla="*/ 214859 w 3061055"/>
                <a:gd name="connsiteY7" fmla="*/ 214808 h 3061055"/>
                <a:gd name="connsiteX8" fmla="*/ 75159 w 3061055"/>
                <a:gd name="connsiteY8" fmla="*/ 429476 h 3061055"/>
                <a:gd name="connsiteX9" fmla="*/ 10922 w 3061055"/>
                <a:gd name="connsiteY9" fmla="*/ 776148 h 3061055"/>
                <a:gd name="connsiteX10" fmla="*/ 0 w 3061055"/>
                <a:gd name="connsiteY10" fmla="*/ 1530553 h 3061055"/>
                <a:gd name="connsiteX11" fmla="*/ 10922 w 3061055"/>
                <a:gd name="connsiteY11" fmla="*/ 2284959 h 3061055"/>
                <a:gd name="connsiteX12" fmla="*/ 75159 w 3061055"/>
                <a:gd name="connsiteY12" fmla="*/ 2631580 h 3061055"/>
                <a:gd name="connsiteX13" fmla="*/ 214808 w 3061055"/>
                <a:gd name="connsiteY13" fmla="*/ 2846248 h 3061055"/>
                <a:gd name="connsiteX14" fmla="*/ 429476 w 3061055"/>
                <a:gd name="connsiteY14" fmla="*/ 2985897 h 3061055"/>
                <a:gd name="connsiteX15" fmla="*/ 776148 w 3061055"/>
                <a:gd name="connsiteY15" fmla="*/ 3050184 h 3061055"/>
                <a:gd name="connsiteX16" fmla="*/ 1530503 w 3061055"/>
                <a:gd name="connsiteY16" fmla="*/ 3061056 h 3061055"/>
                <a:gd name="connsiteX17" fmla="*/ 2284908 w 3061055"/>
                <a:gd name="connsiteY17" fmla="*/ 3050184 h 3061055"/>
                <a:gd name="connsiteX18" fmla="*/ 2631580 w 3061055"/>
                <a:gd name="connsiteY18" fmla="*/ 2985897 h 3061055"/>
                <a:gd name="connsiteX19" fmla="*/ 2985897 w 3061055"/>
                <a:gd name="connsiteY19" fmla="*/ 2631580 h 3061055"/>
                <a:gd name="connsiteX20" fmla="*/ 3050185 w 3061055"/>
                <a:gd name="connsiteY20" fmla="*/ 2284959 h 3061055"/>
                <a:gd name="connsiteX21" fmla="*/ 3061056 w 3061055"/>
                <a:gd name="connsiteY21" fmla="*/ 1530553 h 3061055"/>
                <a:gd name="connsiteX22" fmla="*/ 3050185 w 3061055"/>
                <a:gd name="connsiteY22" fmla="*/ 776148 h 3061055"/>
                <a:gd name="connsiteX23" fmla="*/ 2985897 w 3061055"/>
                <a:gd name="connsiteY23" fmla="*/ 429476 h 3061055"/>
                <a:gd name="connsiteX24" fmla="*/ 1530553 w 3061055"/>
                <a:gd name="connsiteY24" fmla="*/ 2489149 h 3061055"/>
                <a:gd name="connsiteX25" fmla="*/ 571856 w 3061055"/>
                <a:gd name="connsiteY25" fmla="*/ 1530502 h 3061055"/>
                <a:gd name="connsiteX26" fmla="*/ 1530553 w 3061055"/>
                <a:gd name="connsiteY26" fmla="*/ 571856 h 3061055"/>
                <a:gd name="connsiteX27" fmla="*/ 2489200 w 3061055"/>
                <a:gd name="connsiteY27" fmla="*/ 1530502 h 3061055"/>
                <a:gd name="connsiteX28" fmla="*/ 1530553 w 3061055"/>
                <a:gd name="connsiteY28" fmla="*/ 2489149 h 3061055"/>
                <a:gd name="connsiteX29" fmla="*/ 2527110 w 3061055"/>
                <a:gd name="connsiteY29" fmla="*/ 757987 h 3061055"/>
                <a:gd name="connsiteX30" fmla="*/ 2303069 w 3061055"/>
                <a:gd name="connsiteY30" fmla="*/ 533946 h 3061055"/>
                <a:gd name="connsiteX31" fmla="*/ 2527110 w 3061055"/>
                <a:gd name="connsiteY31" fmla="*/ 309918 h 3061055"/>
                <a:gd name="connsiteX32" fmla="*/ 2751138 w 3061055"/>
                <a:gd name="connsiteY32" fmla="*/ 533946 h 3061055"/>
                <a:gd name="connsiteX33" fmla="*/ 2527110 w 3061055"/>
                <a:gd name="connsiteY33" fmla="*/ 757987 h 30610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3061055" h="3061055">
                  <a:moveTo>
                    <a:pt x="2985897" y="429476"/>
                  </a:moveTo>
                  <a:cubicBezTo>
                    <a:pt x="2955976" y="348412"/>
                    <a:pt x="2908250" y="275044"/>
                    <a:pt x="2846248" y="214808"/>
                  </a:cubicBezTo>
                  <a:cubicBezTo>
                    <a:pt x="2786012" y="152806"/>
                    <a:pt x="2712695" y="105080"/>
                    <a:pt x="2631580" y="75159"/>
                  </a:cubicBezTo>
                  <a:cubicBezTo>
                    <a:pt x="2565806" y="49619"/>
                    <a:pt x="2466975" y="19202"/>
                    <a:pt x="2284959" y="10922"/>
                  </a:cubicBezTo>
                  <a:cubicBezTo>
                    <a:pt x="2088058" y="1943"/>
                    <a:pt x="2029028" y="0"/>
                    <a:pt x="1530553" y="0"/>
                  </a:cubicBezTo>
                  <a:cubicBezTo>
                    <a:pt x="1032028" y="0"/>
                    <a:pt x="972998" y="1892"/>
                    <a:pt x="776148" y="10871"/>
                  </a:cubicBezTo>
                  <a:cubicBezTo>
                    <a:pt x="594132" y="19202"/>
                    <a:pt x="495249" y="49619"/>
                    <a:pt x="429527" y="75159"/>
                  </a:cubicBezTo>
                  <a:cubicBezTo>
                    <a:pt x="348412" y="105080"/>
                    <a:pt x="275044" y="152806"/>
                    <a:pt x="214859" y="214808"/>
                  </a:cubicBezTo>
                  <a:cubicBezTo>
                    <a:pt x="152857" y="275044"/>
                    <a:pt x="105131" y="348361"/>
                    <a:pt x="75159" y="429476"/>
                  </a:cubicBezTo>
                  <a:cubicBezTo>
                    <a:pt x="49619" y="495249"/>
                    <a:pt x="19203" y="594131"/>
                    <a:pt x="10922" y="776148"/>
                  </a:cubicBezTo>
                  <a:cubicBezTo>
                    <a:pt x="1943" y="972998"/>
                    <a:pt x="0" y="1032027"/>
                    <a:pt x="0" y="1530553"/>
                  </a:cubicBezTo>
                  <a:cubicBezTo>
                    <a:pt x="0" y="2029028"/>
                    <a:pt x="1943" y="2088058"/>
                    <a:pt x="10922" y="2284959"/>
                  </a:cubicBezTo>
                  <a:cubicBezTo>
                    <a:pt x="19203" y="2466975"/>
                    <a:pt x="49619" y="2565806"/>
                    <a:pt x="75159" y="2631580"/>
                  </a:cubicBezTo>
                  <a:cubicBezTo>
                    <a:pt x="105131" y="2712695"/>
                    <a:pt x="152807" y="2786012"/>
                    <a:pt x="214808" y="2846248"/>
                  </a:cubicBezTo>
                  <a:cubicBezTo>
                    <a:pt x="275044" y="2908249"/>
                    <a:pt x="348361" y="2955976"/>
                    <a:pt x="429476" y="2985897"/>
                  </a:cubicBezTo>
                  <a:cubicBezTo>
                    <a:pt x="495249" y="3011488"/>
                    <a:pt x="594132" y="3041904"/>
                    <a:pt x="776148" y="3050184"/>
                  </a:cubicBezTo>
                  <a:cubicBezTo>
                    <a:pt x="972998" y="3059163"/>
                    <a:pt x="1031977" y="3061056"/>
                    <a:pt x="1530503" y="3061056"/>
                  </a:cubicBezTo>
                  <a:cubicBezTo>
                    <a:pt x="2029079" y="3061056"/>
                    <a:pt x="2088109" y="3059163"/>
                    <a:pt x="2284908" y="3050184"/>
                  </a:cubicBezTo>
                  <a:cubicBezTo>
                    <a:pt x="2466925" y="3041904"/>
                    <a:pt x="2565806" y="3011488"/>
                    <a:pt x="2631580" y="2985897"/>
                  </a:cubicBezTo>
                  <a:cubicBezTo>
                    <a:pt x="2794406" y="2923083"/>
                    <a:pt x="2923083" y="2794406"/>
                    <a:pt x="2985897" y="2631580"/>
                  </a:cubicBezTo>
                  <a:cubicBezTo>
                    <a:pt x="3011437" y="2565806"/>
                    <a:pt x="3041853" y="2466975"/>
                    <a:pt x="3050185" y="2284959"/>
                  </a:cubicBezTo>
                  <a:cubicBezTo>
                    <a:pt x="3059164" y="2088058"/>
                    <a:pt x="3061056" y="2029028"/>
                    <a:pt x="3061056" y="1530553"/>
                  </a:cubicBezTo>
                  <a:cubicBezTo>
                    <a:pt x="3061056" y="1032027"/>
                    <a:pt x="3059164" y="972998"/>
                    <a:pt x="3050185" y="776148"/>
                  </a:cubicBezTo>
                  <a:cubicBezTo>
                    <a:pt x="3041904" y="594131"/>
                    <a:pt x="3011488" y="495249"/>
                    <a:pt x="2985897" y="429476"/>
                  </a:cubicBezTo>
                  <a:close/>
                  <a:moveTo>
                    <a:pt x="1530553" y="2489149"/>
                  </a:moveTo>
                  <a:cubicBezTo>
                    <a:pt x="1001078" y="2489149"/>
                    <a:pt x="571856" y="2059978"/>
                    <a:pt x="571856" y="1530502"/>
                  </a:cubicBezTo>
                  <a:cubicBezTo>
                    <a:pt x="571856" y="1001027"/>
                    <a:pt x="1001078" y="571856"/>
                    <a:pt x="1530553" y="571856"/>
                  </a:cubicBezTo>
                  <a:cubicBezTo>
                    <a:pt x="2059991" y="571856"/>
                    <a:pt x="2489200" y="1001027"/>
                    <a:pt x="2489200" y="1530502"/>
                  </a:cubicBezTo>
                  <a:cubicBezTo>
                    <a:pt x="2489200" y="2059978"/>
                    <a:pt x="2059991" y="2489149"/>
                    <a:pt x="1530553" y="2489149"/>
                  </a:cubicBezTo>
                  <a:close/>
                  <a:moveTo>
                    <a:pt x="2527110" y="757987"/>
                  </a:moveTo>
                  <a:cubicBezTo>
                    <a:pt x="2403386" y="757987"/>
                    <a:pt x="2303069" y="657669"/>
                    <a:pt x="2303069" y="533946"/>
                  </a:cubicBezTo>
                  <a:cubicBezTo>
                    <a:pt x="2303069" y="410223"/>
                    <a:pt x="2403386" y="309918"/>
                    <a:pt x="2527110" y="309918"/>
                  </a:cubicBezTo>
                  <a:cubicBezTo>
                    <a:pt x="2650833" y="309918"/>
                    <a:pt x="2751138" y="410223"/>
                    <a:pt x="2751138" y="533946"/>
                  </a:cubicBezTo>
                  <a:cubicBezTo>
                    <a:pt x="2751087" y="657669"/>
                    <a:pt x="2650833" y="757987"/>
                    <a:pt x="2527110" y="757987"/>
                  </a:cubicBezTo>
                  <a:close/>
                </a:path>
              </a:pathLst>
            </a:custGeom>
            <a:grpFill/>
            <a:ln w="126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22EF92DE-151D-74E1-AD8E-E0EBE92C2612}"/>
                </a:ext>
              </a:extLst>
            </p:cNvPr>
            <p:cNvSpPr/>
            <p:nvPr/>
          </p:nvSpPr>
          <p:spPr>
            <a:xfrm>
              <a:off x="4986440" y="1157781"/>
              <a:ext cx="262912" cy="262912"/>
            </a:xfrm>
            <a:custGeom>
              <a:avLst/>
              <a:gdLst>
                <a:gd name="connsiteX0" fmla="*/ 3251200 w 6502400"/>
                <a:gd name="connsiteY0" fmla="*/ 0 h 6502400"/>
                <a:gd name="connsiteX1" fmla="*/ 0 w 6502400"/>
                <a:gd name="connsiteY1" fmla="*/ 3251200 h 6502400"/>
                <a:gd name="connsiteX2" fmla="*/ 3251200 w 6502400"/>
                <a:gd name="connsiteY2" fmla="*/ 6502400 h 6502400"/>
                <a:gd name="connsiteX3" fmla="*/ 6502400 w 6502400"/>
                <a:gd name="connsiteY3" fmla="*/ 3251200 h 6502400"/>
                <a:gd name="connsiteX4" fmla="*/ 3251200 w 6502400"/>
                <a:gd name="connsiteY4" fmla="*/ 0 h 6502400"/>
                <a:gd name="connsiteX5" fmla="*/ 5106835 w 6502400"/>
                <a:gd name="connsiteY5" fmla="*/ 4020884 h 6502400"/>
                <a:gd name="connsiteX6" fmla="*/ 5020069 w 6502400"/>
                <a:gd name="connsiteY6" fmla="*/ 4474071 h 6502400"/>
                <a:gd name="connsiteX7" fmla="*/ 4474071 w 6502400"/>
                <a:gd name="connsiteY7" fmla="*/ 5020069 h 6502400"/>
                <a:gd name="connsiteX8" fmla="*/ 4020935 w 6502400"/>
                <a:gd name="connsiteY8" fmla="*/ 5106835 h 6502400"/>
                <a:gd name="connsiteX9" fmla="*/ 3251251 w 6502400"/>
                <a:gd name="connsiteY9" fmla="*/ 5118100 h 6502400"/>
                <a:gd name="connsiteX10" fmla="*/ 2481517 w 6502400"/>
                <a:gd name="connsiteY10" fmla="*/ 5106835 h 6502400"/>
                <a:gd name="connsiteX11" fmla="*/ 2028381 w 6502400"/>
                <a:gd name="connsiteY11" fmla="*/ 5020069 h 6502400"/>
                <a:gd name="connsiteX12" fmla="*/ 1697685 w 6502400"/>
                <a:gd name="connsiteY12" fmla="*/ 4804715 h 6502400"/>
                <a:gd name="connsiteX13" fmla="*/ 1482382 w 6502400"/>
                <a:gd name="connsiteY13" fmla="*/ 4474071 h 6502400"/>
                <a:gd name="connsiteX14" fmla="*/ 1395616 w 6502400"/>
                <a:gd name="connsiteY14" fmla="*/ 4020935 h 6502400"/>
                <a:gd name="connsiteX15" fmla="*/ 1384300 w 6502400"/>
                <a:gd name="connsiteY15" fmla="*/ 3251200 h 6502400"/>
                <a:gd name="connsiteX16" fmla="*/ 1395565 w 6502400"/>
                <a:gd name="connsiteY16" fmla="*/ 2481517 h 6502400"/>
                <a:gd name="connsiteX17" fmla="*/ 1482281 w 6502400"/>
                <a:gd name="connsiteY17" fmla="*/ 2028330 h 6502400"/>
                <a:gd name="connsiteX18" fmla="*/ 1697685 w 6502400"/>
                <a:gd name="connsiteY18" fmla="*/ 1697685 h 6502400"/>
                <a:gd name="connsiteX19" fmla="*/ 2028330 w 6502400"/>
                <a:gd name="connsiteY19" fmla="*/ 1482331 h 6502400"/>
                <a:gd name="connsiteX20" fmla="*/ 2481517 w 6502400"/>
                <a:gd name="connsiteY20" fmla="*/ 1395565 h 6502400"/>
                <a:gd name="connsiteX21" fmla="*/ 3251200 w 6502400"/>
                <a:gd name="connsiteY21" fmla="*/ 1384300 h 6502400"/>
                <a:gd name="connsiteX22" fmla="*/ 4020884 w 6502400"/>
                <a:gd name="connsiteY22" fmla="*/ 1395616 h 6502400"/>
                <a:gd name="connsiteX23" fmla="*/ 4474071 w 6502400"/>
                <a:gd name="connsiteY23" fmla="*/ 1482281 h 6502400"/>
                <a:gd name="connsiteX24" fmla="*/ 4804766 w 6502400"/>
                <a:gd name="connsiteY24" fmla="*/ 1697685 h 6502400"/>
                <a:gd name="connsiteX25" fmla="*/ 5020069 w 6502400"/>
                <a:gd name="connsiteY25" fmla="*/ 2028330 h 6502400"/>
                <a:gd name="connsiteX26" fmla="*/ 5106886 w 6502400"/>
                <a:gd name="connsiteY26" fmla="*/ 2481517 h 6502400"/>
                <a:gd name="connsiteX27" fmla="*/ 5118100 w 6502400"/>
                <a:gd name="connsiteY27" fmla="*/ 3251200 h 6502400"/>
                <a:gd name="connsiteX28" fmla="*/ 5106835 w 6502400"/>
                <a:gd name="connsiteY28" fmla="*/ 4020884 h 65024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6502400" h="6502400">
                  <a:moveTo>
                    <a:pt x="3251200" y="0"/>
                  </a:moveTo>
                  <a:cubicBezTo>
                    <a:pt x="1455890" y="0"/>
                    <a:pt x="0" y="1455890"/>
                    <a:pt x="0" y="3251200"/>
                  </a:cubicBezTo>
                  <a:cubicBezTo>
                    <a:pt x="0" y="5046510"/>
                    <a:pt x="1455890" y="6502400"/>
                    <a:pt x="3251200" y="6502400"/>
                  </a:cubicBezTo>
                  <a:cubicBezTo>
                    <a:pt x="5046510" y="6502400"/>
                    <a:pt x="6502400" y="5046510"/>
                    <a:pt x="6502400" y="3251200"/>
                  </a:cubicBezTo>
                  <a:cubicBezTo>
                    <a:pt x="6502400" y="1455890"/>
                    <a:pt x="5046510" y="0"/>
                    <a:pt x="3251200" y="0"/>
                  </a:cubicBezTo>
                  <a:close/>
                  <a:moveTo>
                    <a:pt x="5106835" y="4020884"/>
                  </a:moveTo>
                  <a:cubicBezTo>
                    <a:pt x="5097806" y="4219626"/>
                    <a:pt x="5066208" y="4355313"/>
                    <a:pt x="5020069" y="4474071"/>
                  </a:cubicBezTo>
                  <a:cubicBezTo>
                    <a:pt x="4923092" y="4724845"/>
                    <a:pt x="4724845" y="4923092"/>
                    <a:pt x="4474071" y="5020069"/>
                  </a:cubicBezTo>
                  <a:cubicBezTo>
                    <a:pt x="4355351" y="5066208"/>
                    <a:pt x="4219626" y="5097755"/>
                    <a:pt x="4020935" y="5106835"/>
                  </a:cubicBezTo>
                  <a:cubicBezTo>
                    <a:pt x="3821862" y="5115916"/>
                    <a:pt x="3758260" y="5118100"/>
                    <a:pt x="3251251" y="5118100"/>
                  </a:cubicBezTo>
                  <a:cubicBezTo>
                    <a:pt x="2744191" y="5118100"/>
                    <a:pt x="2680640" y="5115916"/>
                    <a:pt x="2481517" y="5106835"/>
                  </a:cubicBezTo>
                  <a:cubicBezTo>
                    <a:pt x="2282825" y="5097755"/>
                    <a:pt x="2147087" y="5066208"/>
                    <a:pt x="2028381" y="5020069"/>
                  </a:cubicBezTo>
                  <a:cubicBezTo>
                    <a:pt x="1903755" y="4973193"/>
                    <a:pt x="1790954" y="4899724"/>
                    <a:pt x="1697685" y="4804715"/>
                  </a:cubicBezTo>
                  <a:cubicBezTo>
                    <a:pt x="1602727" y="4711497"/>
                    <a:pt x="1529258" y="4598645"/>
                    <a:pt x="1482382" y="4474071"/>
                  </a:cubicBezTo>
                  <a:cubicBezTo>
                    <a:pt x="1436243" y="4355351"/>
                    <a:pt x="1404645" y="4219626"/>
                    <a:pt x="1395616" y="4020935"/>
                  </a:cubicBezTo>
                  <a:cubicBezTo>
                    <a:pt x="1386434" y="3821811"/>
                    <a:pt x="1384300" y="3758209"/>
                    <a:pt x="1384300" y="3251200"/>
                  </a:cubicBezTo>
                  <a:cubicBezTo>
                    <a:pt x="1384300" y="2744191"/>
                    <a:pt x="1386434" y="2680589"/>
                    <a:pt x="1395565" y="2481517"/>
                  </a:cubicBezTo>
                  <a:cubicBezTo>
                    <a:pt x="1404595" y="2282774"/>
                    <a:pt x="1436141" y="2147087"/>
                    <a:pt x="1482281" y="2028330"/>
                  </a:cubicBezTo>
                  <a:cubicBezTo>
                    <a:pt x="1529156" y="1903755"/>
                    <a:pt x="1602677" y="1790903"/>
                    <a:pt x="1697685" y="1697685"/>
                  </a:cubicBezTo>
                  <a:cubicBezTo>
                    <a:pt x="1790903" y="1602677"/>
                    <a:pt x="1903755" y="1529207"/>
                    <a:pt x="2028330" y="1482331"/>
                  </a:cubicBezTo>
                  <a:cubicBezTo>
                    <a:pt x="2147087" y="1436192"/>
                    <a:pt x="2282774" y="1404645"/>
                    <a:pt x="2481517" y="1395565"/>
                  </a:cubicBezTo>
                  <a:cubicBezTo>
                    <a:pt x="2680589" y="1386484"/>
                    <a:pt x="2744191" y="1384300"/>
                    <a:pt x="3251200" y="1384300"/>
                  </a:cubicBezTo>
                  <a:cubicBezTo>
                    <a:pt x="3758209" y="1384300"/>
                    <a:pt x="3821811" y="1386484"/>
                    <a:pt x="4020884" y="1395616"/>
                  </a:cubicBezTo>
                  <a:cubicBezTo>
                    <a:pt x="4219626" y="1404645"/>
                    <a:pt x="4355313" y="1436192"/>
                    <a:pt x="4474071" y="1482281"/>
                  </a:cubicBezTo>
                  <a:cubicBezTo>
                    <a:pt x="4598645" y="1529156"/>
                    <a:pt x="4711497" y="1602677"/>
                    <a:pt x="4804766" y="1697685"/>
                  </a:cubicBezTo>
                  <a:cubicBezTo>
                    <a:pt x="4899724" y="1790954"/>
                    <a:pt x="4973244" y="1903755"/>
                    <a:pt x="5020069" y="2028330"/>
                  </a:cubicBezTo>
                  <a:cubicBezTo>
                    <a:pt x="5066259" y="2147087"/>
                    <a:pt x="5097806" y="2282774"/>
                    <a:pt x="5106886" y="2481517"/>
                  </a:cubicBezTo>
                  <a:cubicBezTo>
                    <a:pt x="5115967" y="2680589"/>
                    <a:pt x="5118100" y="2744191"/>
                    <a:pt x="5118100" y="3251200"/>
                  </a:cubicBezTo>
                  <a:cubicBezTo>
                    <a:pt x="5118100" y="3758209"/>
                    <a:pt x="5115967" y="3821811"/>
                    <a:pt x="5106835" y="4020884"/>
                  </a:cubicBezTo>
                  <a:close/>
                </a:path>
              </a:pathLst>
            </a:custGeom>
            <a:grpFill/>
            <a:ln w="126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23" name="TextBox 22">
            <a:extLst>
              <a:ext uri="{FF2B5EF4-FFF2-40B4-BE49-F238E27FC236}">
                <a16:creationId xmlns:a16="http://schemas.microsoft.com/office/drawing/2014/main" id="{30CC587A-ECEC-C6EA-0F96-C9F1361CD441}"/>
              </a:ext>
            </a:extLst>
          </p:cNvPr>
          <p:cNvSpPr txBox="1"/>
          <p:nvPr/>
        </p:nvSpPr>
        <p:spPr>
          <a:xfrm>
            <a:off x="5216686" y="1173059"/>
            <a:ext cx="88404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username</a:t>
            </a:r>
          </a:p>
        </p:txBody>
      </p:sp>
      <p:sp>
        <p:nvSpPr>
          <p:cNvPr id="24" name="CuadroTexto 350">
            <a:extLst>
              <a:ext uri="{FF2B5EF4-FFF2-40B4-BE49-F238E27FC236}">
                <a16:creationId xmlns:a16="http://schemas.microsoft.com/office/drawing/2014/main" id="{C6DF0576-A306-B525-8D03-38ADCE21839B}"/>
              </a:ext>
            </a:extLst>
          </p:cNvPr>
          <p:cNvSpPr txBox="1"/>
          <p:nvPr/>
        </p:nvSpPr>
        <p:spPr>
          <a:xfrm>
            <a:off x="455364" y="3069132"/>
            <a:ext cx="1909292" cy="5295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640"/>
              </a:lnSpc>
            </a:pPr>
            <a:r>
              <a:rPr lang="en-US" sz="2800" dirty="0">
                <a:solidFill>
                  <a:schemeClr val="tx2"/>
                </a:solidFill>
                <a:latin typeface="Rubik Medium" pitchFamily="2" charset="-79"/>
                <a:ea typeface="Lato Heavy" charset="0"/>
                <a:cs typeface="Rubik Medium" pitchFamily="2" charset="-79"/>
              </a:rPr>
              <a:t>Katy Mills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04BAF471-8832-83DD-C584-09656AB35D83}"/>
              </a:ext>
            </a:extLst>
          </p:cNvPr>
          <p:cNvSpPr txBox="1"/>
          <p:nvPr/>
        </p:nvSpPr>
        <p:spPr>
          <a:xfrm>
            <a:off x="455364" y="3523680"/>
            <a:ext cx="1909292" cy="294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i="1" dirty="0">
                <a:solidFill>
                  <a:schemeClr val="accent2"/>
                </a:solidFill>
                <a:latin typeface="Rubik" pitchFamily="2" charset="-79"/>
                <a:ea typeface="Lato Light" panose="020F0502020204030203" pitchFamily="34" charset="0"/>
                <a:cs typeface="Rubik" pitchFamily="2" charset="-79"/>
              </a:rPr>
              <a:t>Marketing CEO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4AE79550-F4B6-EC00-BC05-B82350C300C3}"/>
              </a:ext>
            </a:extLst>
          </p:cNvPr>
          <p:cNvGrpSpPr/>
          <p:nvPr/>
        </p:nvGrpSpPr>
        <p:grpSpPr>
          <a:xfrm>
            <a:off x="3333262" y="5009535"/>
            <a:ext cx="2584236" cy="501202"/>
            <a:chOff x="3751243" y="4724106"/>
            <a:chExt cx="2584236" cy="501202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B66AF42B-50B7-32FA-C721-AF31FFBD3F99}"/>
                </a:ext>
              </a:extLst>
            </p:cNvPr>
            <p:cNvSpPr txBox="1"/>
            <p:nvPr/>
          </p:nvSpPr>
          <p:spPr>
            <a:xfrm>
              <a:off x="3751243" y="4930484"/>
              <a:ext cx="2584236" cy="2948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740"/>
                </a:lnSpc>
              </a:pPr>
              <a:r>
                <a:rPr lang="en-US" sz="1200" dirty="0">
                  <a:solidFill>
                    <a:schemeClr val="bg2"/>
                  </a:solidFill>
                  <a:latin typeface="Rubik Light" pitchFamily="2" charset="-79"/>
                  <a:ea typeface="Lato Light" panose="020F0502020204030203" pitchFamily="34" charset="0"/>
                  <a:cs typeface="Rubik Light" pitchFamily="2" charset="-79"/>
                </a:rPr>
                <a:t>They also must be able to match.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DD6825F1-4197-93C2-701E-53262AA14F7C}"/>
                </a:ext>
              </a:extLst>
            </p:cNvPr>
            <p:cNvSpPr txBox="1"/>
            <p:nvPr/>
          </p:nvSpPr>
          <p:spPr>
            <a:xfrm>
              <a:off x="3751243" y="4724106"/>
              <a:ext cx="2584236" cy="2948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740"/>
                </a:lnSpc>
              </a:pPr>
              <a:r>
                <a:rPr lang="en-US" sz="1200" i="1" dirty="0">
                  <a:solidFill>
                    <a:schemeClr val="bg2"/>
                  </a:solidFill>
                  <a:latin typeface="Rubik" pitchFamily="2" charset="-79"/>
                  <a:ea typeface="Lato Light" panose="020F0502020204030203" pitchFamily="34" charset="0"/>
                  <a:cs typeface="Rubik" pitchFamily="2" charset="-79"/>
                </a:rPr>
                <a:t>Company Name, 2017-2019</a:t>
              </a:r>
            </a:p>
          </p:txBody>
        </p:sp>
      </p:grpSp>
      <p:sp>
        <p:nvSpPr>
          <p:cNvPr id="30" name="CuadroTexto 350">
            <a:extLst>
              <a:ext uri="{FF2B5EF4-FFF2-40B4-BE49-F238E27FC236}">
                <a16:creationId xmlns:a16="http://schemas.microsoft.com/office/drawing/2014/main" id="{9443F29E-8AB0-AE06-FA1E-4E135C1CFFD5}"/>
              </a:ext>
            </a:extLst>
          </p:cNvPr>
          <p:cNvSpPr txBox="1"/>
          <p:nvPr/>
        </p:nvSpPr>
        <p:spPr>
          <a:xfrm>
            <a:off x="3333261" y="4510639"/>
            <a:ext cx="25842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2"/>
                </a:solidFill>
                <a:latin typeface="Rubik Medium" pitchFamily="2" charset="-79"/>
                <a:ea typeface="Lato Heavy" charset="0"/>
                <a:cs typeface="Rubik Medium" pitchFamily="2" charset="-79"/>
              </a:rPr>
              <a:t>Work Experience</a:t>
            </a: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2B57D8BC-A786-9E33-E7EA-7F34B0B779AD}"/>
              </a:ext>
            </a:extLst>
          </p:cNvPr>
          <p:cNvGrpSpPr/>
          <p:nvPr/>
        </p:nvGrpSpPr>
        <p:grpSpPr>
          <a:xfrm>
            <a:off x="3333262" y="5621492"/>
            <a:ext cx="2584236" cy="501202"/>
            <a:chOff x="3751243" y="4724106"/>
            <a:chExt cx="2584236" cy="501202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D02F6B4E-A956-40EA-A083-097A497138CE}"/>
                </a:ext>
              </a:extLst>
            </p:cNvPr>
            <p:cNvSpPr txBox="1"/>
            <p:nvPr/>
          </p:nvSpPr>
          <p:spPr>
            <a:xfrm>
              <a:off x="3751243" y="4930484"/>
              <a:ext cx="2584236" cy="2948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740"/>
                </a:lnSpc>
              </a:pPr>
              <a:r>
                <a:rPr lang="en-US" sz="1200" dirty="0">
                  <a:solidFill>
                    <a:schemeClr val="bg2"/>
                  </a:solidFill>
                  <a:latin typeface="Rubik Light" pitchFamily="2" charset="-79"/>
                  <a:ea typeface="Lato Light" panose="020F0502020204030203" pitchFamily="34" charset="0"/>
                  <a:cs typeface="Rubik Light" pitchFamily="2" charset="-79"/>
                </a:rPr>
                <a:t>They also must be able to match.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64CFB6BC-0F67-CD03-8E84-F4E95838B0EB}"/>
                </a:ext>
              </a:extLst>
            </p:cNvPr>
            <p:cNvSpPr txBox="1"/>
            <p:nvPr/>
          </p:nvSpPr>
          <p:spPr>
            <a:xfrm>
              <a:off x="3751243" y="4724106"/>
              <a:ext cx="2584236" cy="2948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740"/>
                </a:lnSpc>
              </a:pPr>
              <a:r>
                <a:rPr lang="en-US" sz="1200" i="1" dirty="0">
                  <a:solidFill>
                    <a:schemeClr val="bg2"/>
                  </a:solidFill>
                  <a:latin typeface="Rubik" pitchFamily="2" charset="-79"/>
                  <a:ea typeface="Lato Light" panose="020F0502020204030203" pitchFamily="34" charset="0"/>
                  <a:cs typeface="Rubik" pitchFamily="2" charset="-79"/>
                </a:rPr>
                <a:t>Company Name, 2020-Now</a:t>
              </a:r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C2620F28-41E1-5B6B-E351-5A3BF7D8818C}"/>
              </a:ext>
            </a:extLst>
          </p:cNvPr>
          <p:cNvGrpSpPr/>
          <p:nvPr/>
        </p:nvGrpSpPr>
        <p:grpSpPr>
          <a:xfrm>
            <a:off x="3333263" y="2667646"/>
            <a:ext cx="2584236" cy="501202"/>
            <a:chOff x="3751243" y="4724106"/>
            <a:chExt cx="2584236" cy="50120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F01EAC8F-B558-299A-8342-E68B03F7953C}"/>
                </a:ext>
              </a:extLst>
            </p:cNvPr>
            <p:cNvSpPr txBox="1"/>
            <p:nvPr/>
          </p:nvSpPr>
          <p:spPr>
            <a:xfrm>
              <a:off x="3751243" y="4930484"/>
              <a:ext cx="2584236" cy="2948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740"/>
                </a:lnSpc>
              </a:pPr>
              <a:r>
                <a:rPr lang="en-US" sz="1200" dirty="0">
                  <a:solidFill>
                    <a:schemeClr val="bg2"/>
                  </a:solidFill>
                  <a:latin typeface="Rubik Light" pitchFamily="2" charset="-79"/>
                  <a:ea typeface="Lato Light" panose="020F0502020204030203" pitchFamily="34" charset="0"/>
                  <a:cs typeface="Rubik Light" pitchFamily="2" charset="-79"/>
                </a:rPr>
                <a:t>They also must be able to match.</a:t>
              </a: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7D98DB8D-A130-2940-8E2F-9120BF563FD3}"/>
                </a:ext>
              </a:extLst>
            </p:cNvPr>
            <p:cNvSpPr txBox="1"/>
            <p:nvPr/>
          </p:nvSpPr>
          <p:spPr>
            <a:xfrm>
              <a:off x="3751243" y="4724106"/>
              <a:ext cx="2584236" cy="2948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740"/>
                </a:lnSpc>
              </a:pPr>
              <a:r>
                <a:rPr lang="en-US" sz="1200" i="1" dirty="0">
                  <a:solidFill>
                    <a:schemeClr val="bg2"/>
                  </a:solidFill>
                  <a:latin typeface="Rubik" pitchFamily="2" charset="-79"/>
                  <a:ea typeface="Lato Light" panose="020F0502020204030203" pitchFamily="34" charset="0"/>
                  <a:cs typeface="Rubik" pitchFamily="2" charset="-79"/>
                </a:rPr>
                <a:t>Collage Name, 2010-2013</a:t>
              </a:r>
            </a:p>
          </p:txBody>
        </p:sp>
      </p:grpSp>
      <p:sp>
        <p:nvSpPr>
          <p:cNvPr id="37" name="CuadroTexto 350">
            <a:extLst>
              <a:ext uri="{FF2B5EF4-FFF2-40B4-BE49-F238E27FC236}">
                <a16:creationId xmlns:a16="http://schemas.microsoft.com/office/drawing/2014/main" id="{F68CC90E-1018-221F-AF4A-3E5CAD492441}"/>
              </a:ext>
            </a:extLst>
          </p:cNvPr>
          <p:cNvSpPr txBox="1"/>
          <p:nvPr/>
        </p:nvSpPr>
        <p:spPr>
          <a:xfrm>
            <a:off x="3333262" y="2168750"/>
            <a:ext cx="25842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2"/>
                </a:solidFill>
                <a:latin typeface="Rubik Medium" pitchFamily="2" charset="-79"/>
                <a:ea typeface="Lato Heavy" charset="0"/>
                <a:cs typeface="Rubik Medium" pitchFamily="2" charset="-79"/>
              </a:rPr>
              <a:t>Education</a:t>
            </a: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2032B9A0-8B26-C9A0-27A4-47935A9F389B}"/>
              </a:ext>
            </a:extLst>
          </p:cNvPr>
          <p:cNvGrpSpPr/>
          <p:nvPr/>
        </p:nvGrpSpPr>
        <p:grpSpPr>
          <a:xfrm>
            <a:off x="3333263" y="3279603"/>
            <a:ext cx="2584236" cy="501202"/>
            <a:chOff x="3751243" y="4724106"/>
            <a:chExt cx="2584236" cy="501202"/>
          </a:xfrm>
        </p:grpSpPr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187D5119-B193-8937-84CB-D711748609F0}"/>
                </a:ext>
              </a:extLst>
            </p:cNvPr>
            <p:cNvSpPr txBox="1"/>
            <p:nvPr/>
          </p:nvSpPr>
          <p:spPr>
            <a:xfrm>
              <a:off x="3751243" y="4930484"/>
              <a:ext cx="2584236" cy="2948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740"/>
                </a:lnSpc>
              </a:pPr>
              <a:r>
                <a:rPr lang="en-US" sz="1200" dirty="0">
                  <a:solidFill>
                    <a:schemeClr val="bg2"/>
                  </a:solidFill>
                  <a:latin typeface="Rubik Light" pitchFamily="2" charset="-79"/>
                  <a:ea typeface="Lato Light" panose="020F0502020204030203" pitchFamily="34" charset="0"/>
                  <a:cs typeface="Rubik Light" pitchFamily="2" charset="-79"/>
                </a:rPr>
                <a:t>They also must be able to match.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ECCBFDE5-8DA6-B8C5-9FFE-04E926AE6592}"/>
                </a:ext>
              </a:extLst>
            </p:cNvPr>
            <p:cNvSpPr txBox="1"/>
            <p:nvPr/>
          </p:nvSpPr>
          <p:spPr>
            <a:xfrm>
              <a:off x="3751243" y="4724106"/>
              <a:ext cx="2584236" cy="29482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740"/>
                </a:lnSpc>
              </a:pPr>
              <a:r>
                <a:rPr lang="en-US" sz="1200" i="1" dirty="0">
                  <a:solidFill>
                    <a:schemeClr val="bg2"/>
                  </a:solidFill>
                  <a:latin typeface="Rubik" pitchFamily="2" charset="-79"/>
                  <a:ea typeface="Lato Light" panose="020F0502020204030203" pitchFamily="34" charset="0"/>
                  <a:cs typeface="Rubik" pitchFamily="2" charset="-79"/>
                </a:rPr>
                <a:t>University, 2013-2017</a:t>
              </a:r>
            </a:p>
          </p:txBody>
        </p:sp>
      </p:grpSp>
      <p:sp>
        <p:nvSpPr>
          <p:cNvPr id="41" name="CuadroTexto 350">
            <a:extLst>
              <a:ext uri="{FF2B5EF4-FFF2-40B4-BE49-F238E27FC236}">
                <a16:creationId xmlns:a16="http://schemas.microsoft.com/office/drawing/2014/main" id="{D2F0F2C3-98E0-2759-0805-8A3F223978C6}"/>
              </a:ext>
            </a:extLst>
          </p:cNvPr>
          <p:cNvSpPr txBox="1"/>
          <p:nvPr/>
        </p:nvSpPr>
        <p:spPr>
          <a:xfrm>
            <a:off x="3333261" y="6856788"/>
            <a:ext cx="240508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2"/>
                </a:solidFill>
                <a:latin typeface="Rubik Medium" pitchFamily="2" charset="-79"/>
                <a:ea typeface="Lato Heavy" charset="0"/>
                <a:cs typeface="Rubik Medium" pitchFamily="2" charset="-79"/>
              </a:rPr>
              <a:t>Skills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3BFC31BD-9FF6-B0E5-C411-5231270EA6D5}"/>
              </a:ext>
            </a:extLst>
          </p:cNvPr>
          <p:cNvGrpSpPr/>
          <p:nvPr/>
        </p:nvGrpSpPr>
        <p:grpSpPr>
          <a:xfrm>
            <a:off x="3438964" y="7309140"/>
            <a:ext cx="2204022" cy="1193165"/>
            <a:chOff x="472816" y="7785763"/>
            <a:chExt cx="2204022" cy="1193165"/>
          </a:xfrm>
        </p:grpSpPr>
        <p:sp>
          <p:nvSpPr>
            <p:cNvPr id="43" name="15.900.890">
              <a:extLst>
                <a:ext uri="{FF2B5EF4-FFF2-40B4-BE49-F238E27FC236}">
                  <a16:creationId xmlns:a16="http://schemas.microsoft.com/office/drawing/2014/main" id="{095080C6-98A3-59E6-3248-E5C5EA966857}"/>
                </a:ext>
              </a:extLst>
            </p:cNvPr>
            <p:cNvSpPr txBox="1"/>
            <p:nvPr/>
          </p:nvSpPr>
          <p:spPr>
            <a:xfrm>
              <a:off x="472816" y="7785763"/>
              <a:ext cx="1640859" cy="28725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800" b="0">
                  <a:solidFill>
                    <a:srgbClr val="2D3640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lang="en-US" sz="1200" dirty="0">
                  <a:solidFill>
                    <a:schemeClr val="bg2"/>
                  </a:solidFill>
                  <a:latin typeface="Rubik Light" pitchFamily="2" charset="-79"/>
                  <a:cs typeface="Rubik Light" pitchFamily="2" charset="-79"/>
                </a:rPr>
                <a:t>Presentations</a:t>
              </a:r>
              <a:endParaRPr sz="1200" dirty="0">
                <a:solidFill>
                  <a:schemeClr val="bg2"/>
                </a:solidFill>
                <a:latin typeface="Rubik Light" pitchFamily="2" charset="-79"/>
                <a:cs typeface="Rubik Light" pitchFamily="2" charset="-79"/>
              </a:endParaRPr>
            </a:p>
          </p:txBody>
        </p:sp>
        <p:sp>
          <p:nvSpPr>
            <p:cNvPr id="44" name="15.900.890">
              <a:extLst>
                <a:ext uri="{FF2B5EF4-FFF2-40B4-BE49-F238E27FC236}">
                  <a16:creationId xmlns:a16="http://schemas.microsoft.com/office/drawing/2014/main" id="{10F582FF-328D-EFFA-9C10-83C4ECE965F1}"/>
                </a:ext>
              </a:extLst>
            </p:cNvPr>
            <p:cNvSpPr txBox="1"/>
            <p:nvPr/>
          </p:nvSpPr>
          <p:spPr>
            <a:xfrm>
              <a:off x="472816" y="8189700"/>
              <a:ext cx="1640859" cy="28725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800" b="0">
                  <a:solidFill>
                    <a:srgbClr val="2D3640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lang="en-US" sz="1200" dirty="0">
                  <a:solidFill>
                    <a:schemeClr val="bg2"/>
                  </a:solidFill>
                  <a:latin typeface="Rubik Light" pitchFamily="2" charset="-79"/>
                  <a:cs typeface="Rubik Light" pitchFamily="2" charset="-79"/>
                </a:rPr>
                <a:t>Marketing</a:t>
              </a:r>
              <a:endParaRPr sz="1200" dirty="0">
                <a:solidFill>
                  <a:schemeClr val="bg2"/>
                </a:solidFill>
                <a:latin typeface="Rubik Light" pitchFamily="2" charset="-79"/>
                <a:cs typeface="Rubik Light" pitchFamily="2" charset="-79"/>
              </a:endParaRPr>
            </a:p>
          </p:txBody>
        </p:sp>
        <p:sp>
          <p:nvSpPr>
            <p:cNvPr id="45" name="15.900.890">
              <a:extLst>
                <a:ext uri="{FF2B5EF4-FFF2-40B4-BE49-F238E27FC236}">
                  <a16:creationId xmlns:a16="http://schemas.microsoft.com/office/drawing/2014/main" id="{5D064BBD-E93A-F9F3-CAF3-14ECE414B2A9}"/>
                </a:ext>
              </a:extLst>
            </p:cNvPr>
            <p:cNvSpPr txBox="1"/>
            <p:nvPr/>
          </p:nvSpPr>
          <p:spPr>
            <a:xfrm>
              <a:off x="472816" y="8589875"/>
              <a:ext cx="1640859" cy="28725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spAutoFit/>
            </a:bodyPr>
            <a:lstStyle>
              <a:lvl1pPr algn="l">
                <a:defRPr sz="2800" b="0">
                  <a:solidFill>
                    <a:srgbClr val="2D3640"/>
                  </a:solidFill>
                  <a:latin typeface="Barlow SemiBold"/>
                  <a:ea typeface="Barlow SemiBold"/>
                  <a:cs typeface="Barlow SemiBold"/>
                  <a:sym typeface="Barlow SemiBold"/>
                </a:defRPr>
              </a:lvl1pPr>
            </a:lstStyle>
            <a:p>
              <a:r>
                <a:rPr lang="en-US" sz="1200" dirty="0">
                  <a:solidFill>
                    <a:schemeClr val="bg2"/>
                  </a:solidFill>
                  <a:latin typeface="Rubik Light" pitchFamily="2" charset="-79"/>
                  <a:cs typeface="Rubik Light" pitchFamily="2" charset="-79"/>
                </a:rPr>
                <a:t>Creative Writing</a:t>
              </a:r>
              <a:endParaRPr sz="1200" dirty="0">
                <a:solidFill>
                  <a:schemeClr val="bg2"/>
                </a:solidFill>
                <a:latin typeface="Rubik Light" pitchFamily="2" charset="-79"/>
                <a:cs typeface="Rubik Light" pitchFamily="2" charset="-79"/>
              </a:endParaRPr>
            </a:p>
          </p:txBody>
        </p:sp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14335A0C-F8E9-79EA-178A-4DD866F17431}"/>
                </a:ext>
              </a:extLst>
            </p:cNvPr>
            <p:cNvCxnSpPr>
              <a:cxnSpLocks/>
            </p:cNvCxnSpPr>
            <p:nvPr/>
          </p:nvCxnSpPr>
          <p:spPr>
            <a:xfrm>
              <a:off x="500429" y="8109447"/>
              <a:ext cx="2176409" cy="0"/>
            </a:xfrm>
            <a:prstGeom prst="line">
              <a:avLst/>
            </a:prstGeom>
            <a:ln w="88900" cap="rnd">
              <a:solidFill>
                <a:schemeClr val="bg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1A2DBD79-3670-1429-02DE-7D56F7099C35}"/>
                </a:ext>
              </a:extLst>
            </p:cNvPr>
            <p:cNvCxnSpPr>
              <a:cxnSpLocks/>
            </p:cNvCxnSpPr>
            <p:nvPr/>
          </p:nvCxnSpPr>
          <p:spPr>
            <a:xfrm>
              <a:off x="500429" y="8513384"/>
              <a:ext cx="2176409" cy="0"/>
            </a:xfrm>
            <a:prstGeom prst="line">
              <a:avLst/>
            </a:prstGeom>
            <a:ln w="88900" cap="rnd">
              <a:solidFill>
                <a:schemeClr val="bg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4B129657-43A9-5351-1661-824D149F42B8}"/>
                </a:ext>
              </a:extLst>
            </p:cNvPr>
            <p:cNvCxnSpPr>
              <a:cxnSpLocks/>
            </p:cNvCxnSpPr>
            <p:nvPr/>
          </p:nvCxnSpPr>
          <p:spPr>
            <a:xfrm>
              <a:off x="500429" y="8913559"/>
              <a:ext cx="2176409" cy="0"/>
            </a:xfrm>
            <a:prstGeom prst="line">
              <a:avLst/>
            </a:prstGeom>
            <a:ln w="88900" cap="rnd">
              <a:solidFill>
                <a:schemeClr val="bg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C61E99E0-8CFE-798E-1150-15D0A4FC727C}"/>
                </a:ext>
              </a:extLst>
            </p:cNvPr>
            <p:cNvSpPr/>
            <p:nvPr/>
          </p:nvSpPr>
          <p:spPr>
            <a:xfrm flipH="1">
              <a:off x="1980111" y="8038788"/>
              <a:ext cx="133564" cy="133564"/>
            </a:xfrm>
            <a:prstGeom prst="ellipse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2"/>
                </a:solidFill>
              </a:endParaRPr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F8E44E8B-521F-4EEA-EB0C-BF202B342A25}"/>
                </a:ext>
              </a:extLst>
            </p:cNvPr>
            <p:cNvSpPr/>
            <p:nvPr/>
          </p:nvSpPr>
          <p:spPr>
            <a:xfrm flipH="1">
              <a:off x="1846547" y="8442725"/>
              <a:ext cx="133564" cy="133564"/>
            </a:xfrm>
            <a:prstGeom prst="ellipse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2"/>
                </a:solidFill>
              </a:endParaRPr>
            </a:p>
          </p:txBody>
        </p: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B5064062-986B-9074-49BC-54D6EC6C1FB4}"/>
                </a:ext>
              </a:extLst>
            </p:cNvPr>
            <p:cNvSpPr/>
            <p:nvPr/>
          </p:nvSpPr>
          <p:spPr>
            <a:xfrm flipH="1">
              <a:off x="1159681" y="8845364"/>
              <a:ext cx="133564" cy="133564"/>
            </a:xfrm>
            <a:prstGeom prst="ellipse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2"/>
                </a:solidFill>
              </a:endParaRPr>
            </a:p>
          </p:txBody>
        </p:sp>
      </p:grpSp>
      <p:sp>
        <p:nvSpPr>
          <p:cNvPr id="57" name="TextBox 56">
            <a:extLst>
              <a:ext uri="{FF2B5EF4-FFF2-40B4-BE49-F238E27FC236}">
                <a16:creationId xmlns:a16="http://schemas.microsoft.com/office/drawing/2014/main" id="{0257E68B-7BF5-E6EA-4FBA-94A7583BF406}"/>
              </a:ext>
            </a:extLst>
          </p:cNvPr>
          <p:cNvSpPr txBox="1"/>
          <p:nvPr/>
        </p:nvSpPr>
        <p:spPr>
          <a:xfrm>
            <a:off x="451186" y="3983575"/>
            <a:ext cx="2302198" cy="13848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Business marketing professionals must acquire general marketing and customer service skills, they also must be able to match their firm's products.</a:t>
            </a:r>
          </a:p>
        </p:txBody>
      </p: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16F17B8A-010A-2289-3BD7-2B816125CD08}"/>
              </a:ext>
            </a:extLst>
          </p:cNvPr>
          <p:cNvCxnSpPr/>
          <p:nvPr/>
        </p:nvCxnSpPr>
        <p:spPr>
          <a:xfrm>
            <a:off x="3410069" y="4160074"/>
            <a:ext cx="2309347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57FD6EE0-7F13-D992-F564-7912EE4FC260}"/>
              </a:ext>
            </a:extLst>
          </p:cNvPr>
          <p:cNvCxnSpPr/>
          <p:nvPr/>
        </p:nvCxnSpPr>
        <p:spPr>
          <a:xfrm>
            <a:off x="3410069" y="6523712"/>
            <a:ext cx="2309347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2" name="Marcador de posición de imagen 51">
            <a:extLst>
              <a:ext uri="{FF2B5EF4-FFF2-40B4-BE49-F238E27FC236}">
                <a16:creationId xmlns:a16="http://schemas.microsoft.com/office/drawing/2014/main" id="{9AF04A9C-028C-B15F-5C20-B528F86BA221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4"/>
          <a:srcRect t="138" b="138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9815458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51">
      <a:dk1>
        <a:srgbClr val="7B7C7F"/>
      </a:dk1>
      <a:lt1>
        <a:srgbClr val="FFFFFF"/>
      </a:lt1>
      <a:dk2>
        <a:srgbClr val="001F5E"/>
      </a:dk2>
      <a:lt2>
        <a:srgbClr val="FEFFFE"/>
      </a:lt2>
      <a:accent1>
        <a:srgbClr val="00488F"/>
      </a:accent1>
      <a:accent2>
        <a:srgbClr val="4FCCA3"/>
      </a:accent2>
      <a:accent3>
        <a:srgbClr val="46CFEB"/>
      </a:accent3>
      <a:accent4>
        <a:srgbClr val="48A6D6"/>
      </a:accent4>
      <a:accent5>
        <a:srgbClr val="8BC733"/>
      </a:accent5>
      <a:accent6>
        <a:srgbClr val="E1EBF0"/>
      </a:accent6>
      <a:hlink>
        <a:srgbClr val="8661C1"/>
      </a:hlink>
      <a:folHlink>
        <a:srgbClr val="367FFC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11644</TotalTime>
  <Words>106</Words>
  <Application>Microsoft Macintosh PowerPoint</Application>
  <PresentationFormat>A4 (210 x 297 mm)</PresentationFormat>
  <Paragraphs>24</Paragraphs>
  <Slides>1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8" baseType="lpstr">
      <vt:lpstr>Arial</vt:lpstr>
      <vt:lpstr>Calibri</vt:lpstr>
      <vt:lpstr>Calibri Light</vt:lpstr>
      <vt:lpstr>Rubik</vt:lpstr>
      <vt:lpstr>Rubik Light</vt:lpstr>
      <vt:lpstr>Rubik Medium</vt:lpstr>
      <vt:lpstr>Office Theme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Luis Lopez</dc:creator>
  <cp:lastModifiedBy>Gerardo Esteban Pérez Gómez</cp:lastModifiedBy>
  <cp:revision>1499</cp:revision>
  <dcterms:created xsi:type="dcterms:W3CDTF">2020-05-04T13:20:50Z</dcterms:created>
  <dcterms:modified xsi:type="dcterms:W3CDTF">2023-02-13T16:49:58Z</dcterms:modified>
</cp:coreProperties>
</file>

<file path=docProps/thumbnail.jpeg>
</file>