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59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65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96" d="100"/>
        <a:sy n="9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04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CB6BCD97-CC4F-CD76-95EE-5C2564B4E1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29000" y="1758810"/>
            <a:ext cx="3429000" cy="5117120"/>
          </a:xfrm>
          <a:custGeom>
            <a:avLst/>
            <a:gdLst>
              <a:gd name="connsiteX0" fmla="*/ 0 w 3429000"/>
              <a:gd name="connsiteY0" fmla="*/ 0 h 5117120"/>
              <a:gd name="connsiteX1" fmla="*/ 3429000 w 3429000"/>
              <a:gd name="connsiteY1" fmla="*/ 0 h 5117120"/>
              <a:gd name="connsiteX2" fmla="*/ 3429000 w 3429000"/>
              <a:gd name="connsiteY2" fmla="*/ 5117120 h 5117120"/>
              <a:gd name="connsiteX3" fmla="*/ 0 w 3429000"/>
              <a:gd name="connsiteY3" fmla="*/ 5117120 h 511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5117120">
                <a:moveTo>
                  <a:pt x="0" y="0"/>
                </a:moveTo>
                <a:lnTo>
                  <a:pt x="3429000" y="0"/>
                </a:lnTo>
                <a:lnTo>
                  <a:pt x="3429000" y="5117120"/>
                </a:lnTo>
                <a:lnTo>
                  <a:pt x="0" y="51171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Marcador de posición de imagen 16">
            <a:extLst>
              <a:ext uri="{FF2B5EF4-FFF2-40B4-BE49-F238E27FC236}">
                <a16:creationId xmlns:a16="http://schemas.microsoft.com/office/drawing/2014/main" id="{62DD3A73-E8A4-9A4B-06E9-6A07E9642A9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6" b="16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D3E42CA-D241-8403-C1BC-2D319EEE78BD}"/>
              </a:ext>
            </a:extLst>
          </p:cNvPr>
          <p:cNvSpPr/>
          <p:nvPr/>
        </p:nvSpPr>
        <p:spPr>
          <a:xfrm>
            <a:off x="0" y="1758810"/>
            <a:ext cx="3429000" cy="5117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FA4256-E8E5-2B09-EDCC-CC90A939CC31}"/>
              </a:ext>
            </a:extLst>
          </p:cNvPr>
          <p:cNvSpPr/>
          <p:nvPr/>
        </p:nvSpPr>
        <p:spPr>
          <a:xfrm>
            <a:off x="564776" y="5818910"/>
            <a:ext cx="5728448" cy="654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EDFBD7-2332-3ABA-813A-65815C49416B}"/>
              </a:ext>
            </a:extLst>
          </p:cNvPr>
          <p:cNvSpPr txBox="1"/>
          <p:nvPr/>
        </p:nvSpPr>
        <p:spPr>
          <a:xfrm>
            <a:off x="563400" y="4157895"/>
            <a:ext cx="2515079" cy="1166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 professionals must acquire general marketing and customer service skills, they also must be able to match their firm's products.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0FC3A3F-0D0A-B609-8245-8BD726C23A00}"/>
              </a:ext>
            </a:extLst>
          </p:cNvPr>
          <p:cNvGrpSpPr/>
          <p:nvPr/>
        </p:nvGrpSpPr>
        <p:grpSpPr>
          <a:xfrm>
            <a:off x="563401" y="480712"/>
            <a:ext cx="2894115" cy="822533"/>
            <a:chOff x="3429000" y="288310"/>
            <a:chExt cx="3020786" cy="82253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5F8454E-872B-4D7E-4583-187CE0393F0F}"/>
                </a:ext>
              </a:extLst>
            </p:cNvPr>
            <p:cNvSpPr txBox="1"/>
            <p:nvPr/>
          </p:nvSpPr>
          <p:spPr>
            <a:xfrm>
              <a:off x="3429000" y="288310"/>
              <a:ext cx="302078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(123) 456 7890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EE3050-6620-7183-1669-9B1CE16A09A3}"/>
                </a:ext>
              </a:extLst>
            </p:cNvPr>
            <p:cNvSpPr txBox="1"/>
            <p:nvPr/>
          </p:nvSpPr>
          <p:spPr>
            <a:xfrm>
              <a:off x="3429000" y="575821"/>
              <a:ext cx="302078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name@mail.com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1B22A9D-E3C5-CE90-BE6C-D60660170F63}"/>
                </a:ext>
              </a:extLst>
            </p:cNvPr>
            <p:cNvSpPr txBox="1"/>
            <p:nvPr/>
          </p:nvSpPr>
          <p:spPr>
            <a:xfrm>
              <a:off x="3429000" y="864622"/>
              <a:ext cx="30207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1234 Street Name, City, State, Country 12345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A46539A-5696-8179-1DC3-153B3D4C17BC}"/>
              </a:ext>
            </a:extLst>
          </p:cNvPr>
          <p:cNvGrpSpPr/>
          <p:nvPr/>
        </p:nvGrpSpPr>
        <p:grpSpPr>
          <a:xfrm>
            <a:off x="4006252" y="480712"/>
            <a:ext cx="2419321" cy="262914"/>
            <a:chOff x="3861634" y="480712"/>
            <a:chExt cx="2419321" cy="262914"/>
          </a:xfrm>
        </p:grpSpPr>
        <p:sp>
          <p:nvSpPr>
            <p:cNvPr id="12" name="Graphic 65">
              <a:extLst>
                <a:ext uri="{FF2B5EF4-FFF2-40B4-BE49-F238E27FC236}">
                  <a16:creationId xmlns:a16="http://schemas.microsoft.com/office/drawing/2014/main" id="{06A268C9-7B21-6DDA-E957-C037EA55DEE1}"/>
                </a:ext>
              </a:extLst>
            </p:cNvPr>
            <p:cNvSpPr/>
            <p:nvPr/>
          </p:nvSpPr>
          <p:spPr>
            <a:xfrm>
              <a:off x="3861634" y="480712"/>
              <a:ext cx="262914" cy="262914"/>
            </a:xfrm>
            <a:custGeom>
              <a:avLst/>
              <a:gdLst>
                <a:gd name="connsiteX0" fmla="*/ 2421429 w 4842857"/>
                <a:gd name="connsiteY0" fmla="*/ 0 h 4842857"/>
                <a:gd name="connsiteX1" fmla="*/ 0 w 4842857"/>
                <a:gd name="connsiteY1" fmla="*/ 2421429 h 4842857"/>
                <a:gd name="connsiteX2" fmla="*/ 2421429 w 4842857"/>
                <a:gd name="connsiteY2" fmla="*/ 4842858 h 4842857"/>
                <a:gd name="connsiteX3" fmla="*/ 4842858 w 4842857"/>
                <a:gd name="connsiteY3" fmla="*/ 2421429 h 4842857"/>
                <a:gd name="connsiteX4" fmla="*/ 2421429 w 4842857"/>
                <a:gd name="connsiteY4" fmla="*/ 0 h 4842857"/>
                <a:gd name="connsiteX5" fmla="*/ 3023616 w 4842857"/>
                <a:gd name="connsiteY5" fmla="*/ 2506675 h 4842857"/>
                <a:gd name="connsiteX6" fmla="*/ 2629668 w 4842857"/>
                <a:gd name="connsiteY6" fmla="*/ 2506675 h 4842857"/>
                <a:gd name="connsiteX7" fmla="*/ 2629668 w 4842857"/>
                <a:gd name="connsiteY7" fmla="*/ 3910804 h 4842857"/>
                <a:gd name="connsiteX8" fmla="*/ 2045915 w 4842857"/>
                <a:gd name="connsiteY8" fmla="*/ 3910804 h 4842857"/>
                <a:gd name="connsiteX9" fmla="*/ 2045915 w 4842857"/>
                <a:gd name="connsiteY9" fmla="*/ 2506675 h 4842857"/>
                <a:gd name="connsiteX10" fmla="*/ 1768425 w 4842857"/>
                <a:gd name="connsiteY10" fmla="*/ 2506675 h 4842857"/>
                <a:gd name="connsiteX11" fmla="*/ 1768425 w 4842857"/>
                <a:gd name="connsiteY11" fmla="*/ 2010412 h 4842857"/>
                <a:gd name="connsiteX12" fmla="*/ 2045915 w 4842857"/>
                <a:gd name="connsiteY12" fmla="*/ 2010412 h 4842857"/>
                <a:gd name="connsiteX13" fmla="*/ 2045915 w 4842857"/>
                <a:gd name="connsiteY13" fmla="*/ 1689421 h 4842857"/>
                <a:gd name="connsiteX14" fmla="*/ 2635033 w 4842857"/>
                <a:gd name="connsiteY14" fmla="*/ 1100304 h 4842857"/>
                <a:gd name="connsiteX15" fmla="*/ 3067605 w 4842857"/>
                <a:gd name="connsiteY15" fmla="*/ 1101962 h 4842857"/>
                <a:gd name="connsiteX16" fmla="*/ 3067605 w 4842857"/>
                <a:gd name="connsiteY16" fmla="*/ 1583692 h 4842857"/>
                <a:gd name="connsiteX17" fmla="*/ 2753637 w 4842857"/>
                <a:gd name="connsiteY17" fmla="*/ 1583692 h 4842857"/>
                <a:gd name="connsiteX18" fmla="*/ 2629863 w 4842857"/>
                <a:gd name="connsiteY18" fmla="*/ 1718877 h 4842857"/>
                <a:gd name="connsiteX19" fmla="*/ 2629863 w 4842857"/>
                <a:gd name="connsiteY19" fmla="*/ 2010510 h 4842857"/>
                <a:gd name="connsiteX20" fmla="*/ 3074628 w 4842857"/>
                <a:gd name="connsiteY20" fmla="*/ 2010510 h 484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42857" h="4842857">
                  <a:moveTo>
                    <a:pt x="2421429" y="0"/>
                  </a:moveTo>
                  <a:cubicBezTo>
                    <a:pt x="1086259" y="0"/>
                    <a:pt x="0" y="1086259"/>
                    <a:pt x="0" y="2421429"/>
                  </a:cubicBezTo>
                  <a:cubicBezTo>
                    <a:pt x="0" y="3756502"/>
                    <a:pt x="1086259" y="4842858"/>
                    <a:pt x="2421429" y="4842858"/>
                  </a:cubicBezTo>
                  <a:cubicBezTo>
                    <a:pt x="3756502" y="4842858"/>
                    <a:pt x="4842858" y="3756502"/>
                    <a:pt x="4842858" y="2421429"/>
                  </a:cubicBezTo>
                  <a:cubicBezTo>
                    <a:pt x="4842858" y="1086259"/>
                    <a:pt x="3756697" y="0"/>
                    <a:pt x="2421429" y="0"/>
                  </a:cubicBezTo>
                  <a:close/>
                  <a:moveTo>
                    <a:pt x="3023616" y="2506675"/>
                  </a:moveTo>
                  <a:lnTo>
                    <a:pt x="2629668" y="2506675"/>
                  </a:lnTo>
                  <a:lnTo>
                    <a:pt x="2629668" y="3910804"/>
                  </a:lnTo>
                  <a:lnTo>
                    <a:pt x="2045915" y="3910804"/>
                  </a:lnTo>
                  <a:cubicBezTo>
                    <a:pt x="2045915" y="3910804"/>
                    <a:pt x="2045915" y="3143585"/>
                    <a:pt x="2045915" y="2506675"/>
                  </a:cubicBezTo>
                  <a:lnTo>
                    <a:pt x="1768425" y="2506675"/>
                  </a:lnTo>
                  <a:lnTo>
                    <a:pt x="1768425" y="2010412"/>
                  </a:lnTo>
                  <a:lnTo>
                    <a:pt x="2045915" y="2010412"/>
                  </a:lnTo>
                  <a:lnTo>
                    <a:pt x="2045915" y="1689421"/>
                  </a:lnTo>
                  <a:cubicBezTo>
                    <a:pt x="2045915" y="1459529"/>
                    <a:pt x="2155156" y="1100304"/>
                    <a:pt x="2635033" y="1100304"/>
                  </a:cubicBezTo>
                  <a:lnTo>
                    <a:pt x="3067605" y="1101962"/>
                  </a:lnTo>
                  <a:lnTo>
                    <a:pt x="3067605" y="1583692"/>
                  </a:lnTo>
                  <a:cubicBezTo>
                    <a:pt x="3067605" y="1583692"/>
                    <a:pt x="2804745" y="1583692"/>
                    <a:pt x="2753637" y="1583692"/>
                  </a:cubicBezTo>
                  <a:cubicBezTo>
                    <a:pt x="2702528" y="1583692"/>
                    <a:pt x="2629863" y="1609247"/>
                    <a:pt x="2629863" y="1718877"/>
                  </a:cubicBezTo>
                  <a:lnTo>
                    <a:pt x="2629863" y="2010510"/>
                  </a:lnTo>
                  <a:lnTo>
                    <a:pt x="3074628" y="2010510"/>
                  </a:lnTo>
                  <a:close/>
                </a:path>
              </a:pathLst>
            </a:custGeom>
            <a:solidFill>
              <a:schemeClr val="accent1"/>
            </a:solidFill>
            <a:ln w="97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8AB19AD-F379-0676-2204-28D630D61A5F}"/>
                </a:ext>
              </a:extLst>
            </p:cNvPr>
            <p:cNvSpPr txBox="1"/>
            <p:nvPr/>
          </p:nvSpPr>
          <p:spPr>
            <a:xfrm>
              <a:off x="4089841" y="484608"/>
              <a:ext cx="8840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2581098-92BF-68A8-1FE7-7FE47197707B}"/>
                </a:ext>
              </a:extLst>
            </p:cNvPr>
            <p:cNvGrpSpPr/>
            <p:nvPr/>
          </p:nvGrpSpPr>
          <p:grpSpPr>
            <a:xfrm>
              <a:off x="5166667" y="480712"/>
              <a:ext cx="1114288" cy="262912"/>
              <a:chOff x="3859595" y="881079"/>
              <a:chExt cx="1114288" cy="262912"/>
            </a:xfrm>
          </p:grpSpPr>
          <p:sp>
            <p:nvSpPr>
              <p:cNvPr id="13" name="Graphic 75">
                <a:extLst>
                  <a:ext uri="{FF2B5EF4-FFF2-40B4-BE49-F238E27FC236}">
                    <a16:creationId xmlns:a16="http://schemas.microsoft.com/office/drawing/2014/main" id="{A85A8616-D65A-95C3-01A2-AAF2989442C2}"/>
                  </a:ext>
                </a:extLst>
              </p:cNvPr>
              <p:cNvSpPr/>
              <p:nvPr/>
            </p:nvSpPr>
            <p:spPr>
              <a:xfrm>
                <a:off x="3859595" y="881079"/>
                <a:ext cx="262912" cy="262912"/>
              </a:xfrm>
              <a:custGeom>
                <a:avLst/>
                <a:gdLst>
                  <a:gd name="connsiteX0" fmla="*/ 2143125 w 4286250"/>
                  <a:gd name="connsiteY0" fmla="*/ 0 h 4286250"/>
                  <a:gd name="connsiteX1" fmla="*/ 0 w 4286250"/>
                  <a:gd name="connsiteY1" fmla="*/ 2143125 h 4286250"/>
                  <a:gd name="connsiteX2" fmla="*/ 2143125 w 4286250"/>
                  <a:gd name="connsiteY2" fmla="*/ 4286250 h 4286250"/>
                  <a:gd name="connsiteX3" fmla="*/ 4286250 w 4286250"/>
                  <a:gd name="connsiteY3" fmla="*/ 2143125 h 4286250"/>
                  <a:gd name="connsiteX4" fmla="*/ 2143125 w 4286250"/>
                  <a:gd name="connsiteY4" fmla="*/ 0 h 4286250"/>
                  <a:gd name="connsiteX5" fmla="*/ 3098483 w 4286250"/>
                  <a:gd name="connsiteY5" fmla="*/ 1648778 h 4286250"/>
                  <a:gd name="connsiteX6" fmla="*/ 2667000 w 4286250"/>
                  <a:gd name="connsiteY6" fmla="*/ 2758440 h 4286250"/>
                  <a:gd name="connsiteX7" fmla="*/ 952500 w 4286250"/>
                  <a:gd name="connsiteY7" fmla="*/ 2906078 h 4286250"/>
                  <a:gd name="connsiteX8" fmla="*/ 1644968 w 4286250"/>
                  <a:gd name="connsiteY8" fmla="*/ 2707005 h 4286250"/>
                  <a:gd name="connsiteX9" fmla="*/ 1204913 w 4286250"/>
                  <a:gd name="connsiteY9" fmla="*/ 2352675 h 4286250"/>
                  <a:gd name="connsiteX10" fmla="*/ 1423035 w 4286250"/>
                  <a:gd name="connsiteY10" fmla="*/ 2352675 h 4286250"/>
                  <a:gd name="connsiteX11" fmla="*/ 1046797 w 4286250"/>
                  <a:gd name="connsiteY11" fmla="*/ 1878330 h 4286250"/>
                  <a:gd name="connsiteX12" fmla="*/ 1273493 w 4286250"/>
                  <a:gd name="connsiteY12" fmla="*/ 1924050 h 4286250"/>
                  <a:gd name="connsiteX13" fmla="*/ 1122998 w 4286250"/>
                  <a:gd name="connsiteY13" fmla="*/ 1303973 h 4286250"/>
                  <a:gd name="connsiteX14" fmla="*/ 2123123 w 4286250"/>
                  <a:gd name="connsiteY14" fmla="*/ 1764030 h 4286250"/>
                  <a:gd name="connsiteX15" fmla="*/ 2596515 w 4286250"/>
                  <a:gd name="connsiteY15" fmla="*/ 1189673 h 4286250"/>
                  <a:gd name="connsiteX16" fmla="*/ 2941320 w 4286250"/>
                  <a:gd name="connsiteY16" fmla="*/ 1334453 h 4286250"/>
                  <a:gd name="connsiteX17" fmla="*/ 3268028 w 4286250"/>
                  <a:gd name="connsiteY17" fmla="*/ 1236345 h 4286250"/>
                  <a:gd name="connsiteX18" fmla="*/ 3068955 w 4286250"/>
                  <a:gd name="connsiteY18" fmla="*/ 1487805 h 4286250"/>
                  <a:gd name="connsiteX19" fmla="*/ 3332798 w 4286250"/>
                  <a:gd name="connsiteY19" fmla="*/ 1443990 h 4286250"/>
                  <a:gd name="connsiteX20" fmla="*/ 3098483 w 4286250"/>
                  <a:gd name="connsiteY20" fmla="*/ 1648778 h 428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86250" h="4286250">
                    <a:moveTo>
                      <a:pt x="2143125" y="0"/>
                    </a:moveTo>
                    <a:cubicBezTo>
                      <a:pt x="959168" y="0"/>
                      <a:pt x="0" y="959168"/>
                      <a:pt x="0" y="2143125"/>
                    </a:cubicBezTo>
                    <a:cubicBezTo>
                      <a:pt x="0" y="3327083"/>
                      <a:pt x="959168" y="4286250"/>
                      <a:pt x="2143125" y="4286250"/>
                    </a:cubicBezTo>
                    <a:cubicBezTo>
                      <a:pt x="3327083" y="4286250"/>
                      <a:pt x="4286250" y="3327083"/>
                      <a:pt x="4286250" y="2143125"/>
                    </a:cubicBezTo>
                    <a:cubicBezTo>
                      <a:pt x="4286250" y="959168"/>
                      <a:pt x="3327083" y="0"/>
                      <a:pt x="2143125" y="0"/>
                    </a:cubicBezTo>
                    <a:close/>
                    <a:moveTo>
                      <a:pt x="3098483" y="1648778"/>
                    </a:moveTo>
                    <a:cubicBezTo>
                      <a:pt x="3098483" y="1648778"/>
                      <a:pt x="3168015" y="2283143"/>
                      <a:pt x="2667000" y="2758440"/>
                    </a:cubicBezTo>
                    <a:cubicBezTo>
                      <a:pt x="1965008" y="3424238"/>
                      <a:pt x="952500" y="2906078"/>
                      <a:pt x="952500" y="2906078"/>
                    </a:cubicBezTo>
                    <a:cubicBezTo>
                      <a:pt x="1439228" y="2911793"/>
                      <a:pt x="1644968" y="2707005"/>
                      <a:pt x="1644968" y="2707005"/>
                    </a:cubicBezTo>
                    <a:cubicBezTo>
                      <a:pt x="1244918" y="2638425"/>
                      <a:pt x="1204913" y="2352675"/>
                      <a:pt x="1204913" y="2352675"/>
                    </a:cubicBezTo>
                    <a:cubicBezTo>
                      <a:pt x="1273493" y="2395538"/>
                      <a:pt x="1423035" y="2352675"/>
                      <a:pt x="1423035" y="2352675"/>
                    </a:cubicBezTo>
                    <a:cubicBezTo>
                      <a:pt x="977265" y="2147888"/>
                      <a:pt x="1046797" y="1878330"/>
                      <a:pt x="1046797" y="1878330"/>
                    </a:cubicBezTo>
                    <a:cubicBezTo>
                      <a:pt x="1176338" y="1950720"/>
                      <a:pt x="1273493" y="1924050"/>
                      <a:pt x="1273493" y="1924050"/>
                    </a:cubicBezTo>
                    <a:cubicBezTo>
                      <a:pt x="926783" y="1623060"/>
                      <a:pt x="1122998" y="1303973"/>
                      <a:pt x="1122998" y="1303973"/>
                    </a:cubicBezTo>
                    <a:cubicBezTo>
                      <a:pt x="1731645" y="1883093"/>
                      <a:pt x="2123123" y="1764030"/>
                      <a:pt x="2123123" y="1764030"/>
                    </a:cubicBezTo>
                    <a:cubicBezTo>
                      <a:pt x="2095500" y="1356360"/>
                      <a:pt x="2336483" y="1198245"/>
                      <a:pt x="2596515" y="1189673"/>
                    </a:cubicBezTo>
                    <a:cubicBezTo>
                      <a:pt x="2815590" y="1182053"/>
                      <a:pt x="2941320" y="1334453"/>
                      <a:pt x="2941320" y="1334453"/>
                    </a:cubicBezTo>
                    <a:cubicBezTo>
                      <a:pt x="3109913" y="1348740"/>
                      <a:pt x="3268028" y="1236345"/>
                      <a:pt x="3268028" y="1236345"/>
                    </a:cubicBezTo>
                    <a:cubicBezTo>
                      <a:pt x="3253740" y="1372553"/>
                      <a:pt x="3068955" y="1487805"/>
                      <a:pt x="3068955" y="1487805"/>
                    </a:cubicBezTo>
                    <a:cubicBezTo>
                      <a:pt x="3165158" y="1496378"/>
                      <a:pt x="3332798" y="1443990"/>
                      <a:pt x="3332798" y="1443990"/>
                    </a:cubicBezTo>
                    <a:cubicBezTo>
                      <a:pt x="3246120" y="1603058"/>
                      <a:pt x="3098483" y="1648778"/>
                      <a:pt x="3098483" y="16487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6658E49-79C5-CFAD-D585-2A4F319513A4}"/>
                  </a:ext>
                </a:extLst>
              </p:cNvPr>
              <p:cNvSpPr txBox="1"/>
              <p:nvPr/>
            </p:nvSpPr>
            <p:spPr>
              <a:xfrm>
                <a:off x="4089841" y="892202"/>
                <a:ext cx="8840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Rubik Light" pitchFamily="2" charset="-79"/>
                    <a:ea typeface="Lato Light" panose="020F0502020204030203" pitchFamily="34" charset="0"/>
                    <a:cs typeface="Rubik Light" pitchFamily="2" charset="-79"/>
                  </a:rPr>
                  <a:t>username</a:t>
                </a:r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5CD6571-0195-D428-48FA-6415B9000F81}"/>
              </a:ext>
            </a:extLst>
          </p:cNvPr>
          <p:cNvSpPr txBox="1"/>
          <p:nvPr/>
        </p:nvSpPr>
        <p:spPr>
          <a:xfrm>
            <a:off x="563400" y="2378891"/>
            <a:ext cx="251507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Creating content that’s relevant and interesting to your target audience.</a:t>
            </a:r>
            <a:endParaRPr lang="en-US" sz="2000" dirty="0">
              <a:solidFill>
                <a:schemeClr val="bg2"/>
              </a:solidFill>
              <a:latin typeface="Rubik Medium" pitchFamily="2" charset="-79"/>
              <a:cs typeface="Rubik Medium" pitchFamily="2" charset="-79"/>
            </a:endParaRPr>
          </a:p>
        </p:txBody>
      </p:sp>
      <p:sp>
        <p:nvSpPr>
          <p:cNvPr id="25" name="CuadroTexto 350">
            <a:extLst>
              <a:ext uri="{FF2B5EF4-FFF2-40B4-BE49-F238E27FC236}">
                <a16:creationId xmlns:a16="http://schemas.microsoft.com/office/drawing/2014/main" id="{DABC97F3-4ECC-D132-80A1-0B9806AA8DEE}"/>
              </a:ext>
            </a:extLst>
          </p:cNvPr>
          <p:cNvSpPr txBox="1"/>
          <p:nvPr/>
        </p:nvSpPr>
        <p:spPr>
          <a:xfrm>
            <a:off x="3680748" y="5884560"/>
            <a:ext cx="2609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Roger Scott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B991C8E-80BA-A125-6BC3-55B59849506E}"/>
              </a:ext>
            </a:extLst>
          </p:cNvPr>
          <p:cNvSpPr txBox="1"/>
          <p:nvPr/>
        </p:nvSpPr>
        <p:spPr>
          <a:xfrm>
            <a:off x="681256" y="5998758"/>
            <a:ext cx="3367760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accent2"/>
                </a:solidFill>
                <a:latin typeface="Rubik" pitchFamily="2" charset="-79"/>
                <a:ea typeface="Lato Light" panose="020F0502020204030203" pitchFamily="34" charset="0"/>
                <a:cs typeface="Rubik" pitchFamily="2" charset="-79"/>
              </a:rPr>
              <a:t>Marketing CEO</a:t>
            </a:r>
          </a:p>
        </p:txBody>
      </p:sp>
      <p:sp>
        <p:nvSpPr>
          <p:cNvPr id="30" name="CuadroTexto 350">
            <a:extLst>
              <a:ext uri="{FF2B5EF4-FFF2-40B4-BE49-F238E27FC236}">
                <a16:creationId xmlns:a16="http://schemas.microsoft.com/office/drawing/2014/main" id="{3B8D8204-8EEF-2439-53BF-7E8C0207B3CC}"/>
              </a:ext>
            </a:extLst>
          </p:cNvPr>
          <p:cNvSpPr txBox="1"/>
          <p:nvPr/>
        </p:nvSpPr>
        <p:spPr>
          <a:xfrm>
            <a:off x="3705847" y="7204496"/>
            <a:ext cx="2584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Work Experience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2D6EFF-1CEA-F393-B37B-06E8F07F65A9}"/>
              </a:ext>
            </a:extLst>
          </p:cNvPr>
          <p:cNvSpPr txBox="1"/>
          <p:nvPr/>
        </p:nvSpPr>
        <p:spPr>
          <a:xfrm>
            <a:off x="3705848" y="7909770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03A304-1A22-9DDE-BA58-A4FE7925A992}"/>
              </a:ext>
            </a:extLst>
          </p:cNvPr>
          <p:cNvSpPr txBox="1"/>
          <p:nvPr/>
        </p:nvSpPr>
        <p:spPr>
          <a:xfrm>
            <a:off x="3705848" y="7703392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Rubik" pitchFamily="2" charset="-79"/>
                <a:ea typeface="Lato Light" panose="020F0502020204030203" pitchFamily="34" charset="0"/>
                <a:cs typeface="Rubik" pitchFamily="2" charset="-79"/>
              </a:rPr>
              <a:t>Company Name, 2017-2019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A6E9A0-8F77-C4A1-0025-085D36115822}"/>
              </a:ext>
            </a:extLst>
          </p:cNvPr>
          <p:cNvSpPr txBox="1"/>
          <p:nvPr/>
        </p:nvSpPr>
        <p:spPr>
          <a:xfrm>
            <a:off x="563401" y="7911956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E3D2CA3-2129-A777-8418-69E3A2F227A9}"/>
              </a:ext>
            </a:extLst>
          </p:cNvPr>
          <p:cNvSpPr txBox="1"/>
          <p:nvPr/>
        </p:nvSpPr>
        <p:spPr>
          <a:xfrm>
            <a:off x="563401" y="7705578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Rubik" pitchFamily="2" charset="-79"/>
                <a:ea typeface="Lato Light" panose="020F0502020204030203" pitchFamily="34" charset="0"/>
                <a:cs typeface="Rubik" pitchFamily="2" charset="-79"/>
              </a:rPr>
              <a:t>Collage Name, 2010-2013</a:t>
            </a:r>
          </a:p>
        </p:txBody>
      </p:sp>
      <p:sp>
        <p:nvSpPr>
          <p:cNvPr id="37" name="CuadroTexto 350">
            <a:extLst>
              <a:ext uri="{FF2B5EF4-FFF2-40B4-BE49-F238E27FC236}">
                <a16:creationId xmlns:a16="http://schemas.microsoft.com/office/drawing/2014/main" id="{65342099-82CB-0641-9BAB-A8443ACB23EA}"/>
              </a:ext>
            </a:extLst>
          </p:cNvPr>
          <p:cNvSpPr txBox="1"/>
          <p:nvPr/>
        </p:nvSpPr>
        <p:spPr>
          <a:xfrm>
            <a:off x="563400" y="7206682"/>
            <a:ext cx="2584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Education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6E5D65-11F6-EB53-1963-1A455C9D7E0A}"/>
              </a:ext>
            </a:extLst>
          </p:cNvPr>
          <p:cNvSpPr txBox="1"/>
          <p:nvPr/>
        </p:nvSpPr>
        <p:spPr>
          <a:xfrm>
            <a:off x="3705848" y="8521727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54D0375-F8CC-1DF0-97AF-87B3B814BBBC}"/>
              </a:ext>
            </a:extLst>
          </p:cNvPr>
          <p:cNvSpPr txBox="1"/>
          <p:nvPr/>
        </p:nvSpPr>
        <p:spPr>
          <a:xfrm>
            <a:off x="3705848" y="8315349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Rubik" pitchFamily="2" charset="-79"/>
                <a:ea typeface="Lato Light" panose="020F0502020204030203" pitchFamily="34" charset="0"/>
                <a:cs typeface="Rubik" pitchFamily="2" charset="-79"/>
              </a:rPr>
              <a:t>Company Name, 2020-2021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046AE90-003B-5C95-12DA-483F6330642F}"/>
              </a:ext>
            </a:extLst>
          </p:cNvPr>
          <p:cNvSpPr txBox="1"/>
          <p:nvPr/>
        </p:nvSpPr>
        <p:spPr>
          <a:xfrm>
            <a:off x="563401" y="8523913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1A9332-8E79-5477-B404-20AFD167BF5E}"/>
              </a:ext>
            </a:extLst>
          </p:cNvPr>
          <p:cNvSpPr txBox="1"/>
          <p:nvPr/>
        </p:nvSpPr>
        <p:spPr>
          <a:xfrm>
            <a:off x="563401" y="8317535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Rubik" pitchFamily="2" charset="-79"/>
                <a:ea typeface="Lato Light" panose="020F0502020204030203" pitchFamily="34" charset="0"/>
                <a:cs typeface="Rubik" pitchFamily="2" charset="-79"/>
              </a:rPr>
              <a:t>University, 2013-2017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0774B9-C8C5-FC8F-FA4A-ACE8730DAC81}"/>
              </a:ext>
            </a:extLst>
          </p:cNvPr>
          <p:cNvSpPr txBox="1"/>
          <p:nvPr/>
        </p:nvSpPr>
        <p:spPr>
          <a:xfrm>
            <a:off x="3705848" y="9138721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52124B8-DB34-BD1F-60F9-C1A5BD5F0D2C}"/>
              </a:ext>
            </a:extLst>
          </p:cNvPr>
          <p:cNvSpPr txBox="1"/>
          <p:nvPr/>
        </p:nvSpPr>
        <p:spPr>
          <a:xfrm>
            <a:off x="3705848" y="8932343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Rubik" pitchFamily="2" charset="-79"/>
                <a:ea typeface="Lato Light" panose="020F0502020204030203" pitchFamily="34" charset="0"/>
                <a:cs typeface="Rubik" pitchFamily="2" charset="-79"/>
              </a:rPr>
              <a:t>Company Name, 2021-Now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DAB4295-A4E3-8275-5C9C-A92DF50D920C}"/>
              </a:ext>
            </a:extLst>
          </p:cNvPr>
          <p:cNvSpPr txBox="1"/>
          <p:nvPr/>
        </p:nvSpPr>
        <p:spPr>
          <a:xfrm>
            <a:off x="563401" y="9140907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01E7CE9-33B4-1E2A-E620-999D95ACE76F}"/>
              </a:ext>
            </a:extLst>
          </p:cNvPr>
          <p:cNvSpPr txBox="1"/>
          <p:nvPr/>
        </p:nvSpPr>
        <p:spPr>
          <a:xfrm>
            <a:off x="563401" y="8934529"/>
            <a:ext cx="258423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tx2"/>
                </a:solidFill>
                <a:latin typeface="Rubik" pitchFamily="2" charset="-79"/>
                <a:ea typeface="Lato Light" panose="020F0502020204030203" pitchFamily="34" charset="0"/>
                <a:cs typeface="Rubik" pitchFamily="2" charset="-79"/>
              </a:rPr>
              <a:t>University, 2020-2022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43B560C-7166-E836-BE42-FC1F5FCBE55A}"/>
              </a:ext>
            </a:extLst>
          </p:cNvPr>
          <p:cNvGrpSpPr/>
          <p:nvPr/>
        </p:nvGrpSpPr>
        <p:grpSpPr>
          <a:xfrm>
            <a:off x="4004213" y="970133"/>
            <a:ext cx="1114288" cy="262912"/>
            <a:chOff x="4986440" y="1157781"/>
            <a:chExt cx="1114288" cy="262912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EEA2A6A-859A-0B91-677C-9BCBC332526C}"/>
                </a:ext>
              </a:extLst>
            </p:cNvPr>
            <p:cNvGrpSpPr/>
            <p:nvPr/>
          </p:nvGrpSpPr>
          <p:grpSpPr>
            <a:xfrm>
              <a:off x="4986440" y="1157781"/>
              <a:ext cx="262912" cy="262912"/>
              <a:chOff x="2844800" y="177800"/>
              <a:chExt cx="6502400" cy="6502400"/>
            </a:xfrm>
            <a:solidFill>
              <a:schemeClr val="accent1"/>
            </a:solidFill>
          </p:grpSpPr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8D34ADA3-7266-CFB2-C963-B6A9E170B02A}"/>
                  </a:ext>
                </a:extLst>
              </p:cNvPr>
              <p:cNvSpPr/>
              <p:nvPr/>
            </p:nvSpPr>
            <p:spPr>
              <a:xfrm>
                <a:off x="5473700" y="2806700"/>
                <a:ext cx="1244600" cy="1244600"/>
              </a:xfrm>
              <a:custGeom>
                <a:avLst/>
                <a:gdLst>
                  <a:gd name="connsiteX0" fmla="*/ 1244600 w 1244600"/>
                  <a:gd name="connsiteY0" fmla="*/ 622300 h 1244600"/>
                  <a:gd name="connsiteX1" fmla="*/ 622300 w 1244600"/>
                  <a:gd name="connsiteY1" fmla="*/ 1244600 h 1244600"/>
                  <a:gd name="connsiteX2" fmla="*/ 0 w 1244600"/>
                  <a:gd name="connsiteY2" fmla="*/ 622300 h 1244600"/>
                  <a:gd name="connsiteX3" fmla="*/ 622300 w 1244600"/>
                  <a:gd name="connsiteY3" fmla="*/ 0 h 1244600"/>
                  <a:gd name="connsiteX4" fmla="*/ 1244600 w 1244600"/>
                  <a:gd name="connsiteY4" fmla="*/ 622300 h 124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4600" h="1244600">
                    <a:moveTo>
                      <a:pt x="1244600" y="622300"/>
                    </a:moveTo>
                    <a:cubicBezTo>
                      <a:pt x="1244600" y="965988"/>
                      <a:pt x="965988" y="1244600"/>
                      <a:pt x="622300" y="1244600"/>
                    </a:cubicBezTo>
                    <a:cubicBezTo>
                      <a:pt x="278613" y="1244600"/>
                      <a:pt x="0" y="965988"/>
                      <a:pt x="0" y="622300"/>
                    </a:cubicBezTo>
                    <a:cubicBezTo>
                      <a:pt x="0" y="278613"/>
                      <a:pt x="278613" y="0"/>
                      <a:pt x="622300" y="0"/>
                    </a:cubicBezTo>
                    <a:cubicBezTo>
                      <a:pt x="965988" y="0"/>
                      <a:pt x="1244600" y="278613"/>
                      <a:pt x="1244600" y="622300"/>
                    </a:cubicBezTo>
                    <a:close/>
                  </a:path>
                </a:pathLst>
              </a:custGeom>
              <a:grpFill/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B383540D-AA11-E9AF-4C0E-C50D4635D5F8}"/>
                  </a:ext>
                </a:extLst>
              </p:cNvPr>
              <p:cNvSpPr/>
              <p:nvPr/>
            </p:nvSpPr>
            <p:spPr>
              <a:xfrm>
                <a:off x="4565446" y="1898497"/>
                <a:ext cx="3061055" cy="3061055"/>
              </a:xfrm>
              <a:custGeom>
                <a:avLst/>
                <a:gdLst>
                  <a:gd name="connsiteX0" fmla="*/ 2985897 w 3061055"/>
                  <a:gd name="connsiteY0" fmla="*/ 429476 h 3061055"/>
                  <a:gd name="connsiteX1" fmla="*/ 2846248 w 3061055"/>
                  <a:gd name="connsiteY1" fmla="*/ 214808 h 3061055"/>
                  <a:gd name="connsiteX2" fmla="*/ 2631580 w 3061055"/>
                  <a:gd name="connsiteY2" fmla="*/ 75159 h 3061055"/>
                  <a:gd name="connsiteX3" fmla="*/ 2284959 w 3061055"/>
                  <a:gd name="connsiteY3" fmla="*/ 10922 h 3061055"/>
                  <a:gd name="connsiteX4" fmla="*/ 1530553 w 3061055"/>
                  <a:gd name="connsiteY4" fmla="*/ 0 h 3061055"/>
                  <a:gd name="connsiteX5" fmla="*/ 776148 w 3061055"/>
                  <a:gd name="connsiteY5" fmla="*/ 10871 h 3061055"/>
                  <a:gd name="connsiteX6" fmla="*/ 429527 w 3061055"/>
                  <a:gd name="connsiteY6" fmla="*/ 75159 h 3061055"/>
                  <a:gd name="connsiteX7" fmla="*/ 214859 w 3061055"/>
                  <a:gd name="connsiteY7" fmla="*/ 214808 h 3061055"/>
                  <a:gd name="connsiteX8" fmla="*/ 75159 w 3061055"/>
                  <a:gd name="connsiteY8" fmla="*/ 429476 h 3061055"/>
                  <a:gd name="connsiteX9" fmla="*/ 10922 w 3061055"/>
                  <a:gd name="connsiteY9" fmla="*/ 776148 h 3061055"/>
                  <a:gd name="connsiteX10" fmla="*/ 0 w 3061055"/>
                  <a:gd name="connsiteY10" fmla="*/ 1530553 h 3061055"/>
                  <a:gd name="connsiteX11" fmla="*/ 10922 w 3061055"/>
                  <a:gd name="connsiteY11" fmla="*/ 2284959 h 3061055"/>
                  <a:gd name="connsiteX12" fmla="*/ 75159 w 3061055"/>
                  <a:gd name="connsiteY12" fmla="*/ 2631580 h 3061055"/>
                  <a:gd name="connsiteX13" fmla="*/ 214808 w 3061055"/>
                  <a:gd name="connsiteY13" fmla="*/ 2846248 h 3061055"/>
                  <a:gd name="connsiteX14" fmla="*/ 429476 w 3061055"/>
                  <a:gd name="connsiteY14" fmla="*/ 2985897 h 3061055"/>
                  <a:gd name="connsiteX15" fmla="*/ 776148 w 3061055"/>
                  <a:gd name="connsiteY15" fmla="*/ 3050184 h 3061055"/>
                  <a:gd name="connsiteX16" fmla="*/ 1530503 w 3061055"/>
                  <a:gd name="connsiteY16" fmla="*/ 3061056 h 3061055"/>
                  <a:gd name="connsiteX17" fmla="*/ 2284908 w 3061055"/>
                  <a:gd name="connsiteY17" fmla="*/ 3050184 h 3061055"/>
                  <a:gd name="connsiteX18" fmla="*/ 2631580 w 3061055"/>
                  <a:gd name="connsiteY18" fmla="*/ 2985897 h 3061055"/>
                  <a:gd name="connsiteX19" fmla="*/ 2985897 w 3061055"/>
                  <a:gd name="connsiteY19" fmla="*/ 2631580 h 3061055"/>
                  <a:gd name="connsiteX20" fmla="*/ 3050185 w 3061055"/>
                  <a:gd name="connsiteY20" fmla="*/ 2284959 h 3061055"/>
                  <a:gd name="connsiteX21" fmla="*/ 3061056 w 3061055"/>
                  <a:gd name="connsiteY21" fmla="*/ 1530553 h 3061055"/>
                  <a:gd name="connsiteX22" fmla="*/ 3050185 w 3061055"/>
                  <a:gd name="connsiteY22" fmla="*/ 776148 h 3061055"/>
                  <a:gd name="connsiteX23" fmla="*/ 2985897 w 3061055"/>
                  <a:gd name="connsiteY23" fmla="*/ 429476 h 3061055"/>
                  <a:gd name="connsiteX24" fmla="*/ 1530553 w 3061055"/>
                  <a:gd name="connsiteY24" fmla="*/ 2489149 h 3061055"/>
                  <a:gd name="connsiteX25" fmla="*/ 571856 w 3061055"/>
                  <a:gd name="connsiteY25" fmla="*/ 1530502 h 3061055"/>
                  <a:gd name="connsiteX26" fmla="*/ 1530553 w 3061055"/>
                  <a:gd name="connsiteY26" fmla="*/ 571856 h 3061055"/>
                  <a:gd name="connsiteX27" fmla="*/ 2489200 w 3061055"/>
                  <a:gd name="connsiteY27" fmla="*/ 1530502 h 3061055"/>
                  <a:gd name="connsiteX28" fmla="*/ 1530553 w 3061055"/>
                  <a:gd name="connsiteY28" fmla="*/ 2489149 h 3061055"/>
                  <a:gd name="connsiteX29" fmla="*/ 2527110 w 3061055"/>
                  <a:gd name="connsiteY29" fmla="*/ 757987 h 3061055"/>
                  <a:gd name="connsiteX30" fmla="*/ 2303069 w 3061055"/>
                  <a:gd name="connsiteY30" fmla="*/ 533946 h 3061055"/>
                  <a:gd name="connsiteX31" fmla="*/ 2527110 w 3061055"/>
                  <a:gd name="connsiteY31" fmla="*/ 309918 h 3061055"/>
                  <a:gd name="connsiteX32" fmla="*/ 2751138 w 3061055"/>
                  <a:gd name="connsiteY32" fmla="*/ 533946 h 3061055"/>
                  <a:gd name="connsiteX33" fmla="*/ 2527110 w 3061055"/>
                  <a:gd name="connsiteY33" fmla="*/ 757987 h 3061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61055" h="3061055">
                    <a:moveTo>
                      <a:pt x="2985897" y="429476"/>
                    </a:moveTo>
                    <a:cubicBezTo>
                      <a:pt x="2955976" y="348412"/>
                      <a:pt x="2908250" y="275044"/>
                      <a:pt x="2846248" y="214808"/>
                    </a:cubicBezTo>
                    <a:cubicBezTo>
                      <a:pt x="2786012" y="152806"/>
                      <a:pt x="2712695" y="105080"/>
                      <a:pt x="2631580" y="75159"/>
                    </a:cubicBezTo>
                    <a:cubicBezTo>
                      <a:pt x="2565806" y="49619"/>
                      <a:pt x="2466975" y="19202"/>
                      <a:pt x="2284959" y="10922"/>
                    </a:cubicBezTo>
                    <a:cubicBezTo>
                      <a:pt x="2088058" y="1943"/>
                      <a:pt x="2029028" y="0"/>
                      <a:pt x="1530553" y="0"/>
                    </a:cubicBezTo>
                    <a:cubicBezTo>
                      <a:pt x="1032028" y="0"/>
                      <a:pt x="972998" y="1892"/>
                      <a:pt x="776148" y="10871"/>
                    </a:cubicBezTo>
                    <a:cubicBezTo>
                      <a:pt x="594132" y="19202"/>
                      <a:pt x="495249" y="49619"/>
                      <a:pt x="429527" y="75159"/>
                    </a:cubicBezTo>
                    <a:cubicBezTo>
                      <a:pt x="348412" y="105080"/>
                      <a:pt x="275044" y="152806"/>
                      <a:pt x="214859" y="214808"/>
                    </a:cubicBezTo>
                    <a:cubicBezTo>
                      <a:pt x="152857" y="275044"/>
                      <a:pt x="105131" y="348361"/>
                      <a:pt x="75159" y="429476"/>
                    </a:cubicBezTo>
                    <a:cubicBezTo>
                      <a:pt x="49619" y="495249"/>
                      <a:pt x="19203" y="594131"/>
                      <a:pt x="10922" y="776148"/>
                    </a:cubicBezTo>
                    <a:cubicBezTo>
                      <a:pt x="1943" y="972998"/>
                      <a:pt x="0" y="1032027"/>
                      <a:pt x="0" y="1530553"/>
                    </a:cubicBezTo>
                    <a:cubicBezTo>
                      <a:pt x="0" y="2029028"/>
                      <a:pt x="1943" y="2088058"/>
                      <a:pt x="10922" y="2284959"/>
                    </a:cubicBezTo>
                    <a:cubicBezTo>
                      <a:pt x="19203" y="2466975"/>
                      <a:pt x="49619" y="2565806"/>
                      <a:pt x="75159" y="2631580"/>
                    </a:cubicBezTo>
                    <a:cubicBezTo>
                      <a:pt x="105131" y="2712695"/>
                      <a:pt x="152807" y="2786012"/>
                      <a:pt x="214808" y="2846248"/>
                    </a:cubicBezTo>
                    <a:cubicBezTo>
                      <a:pt x="275044" y="2908249"/>
                      <a:pt x="348361" y="2955976"/>
                      <a:pt x="429476" y="2985897"/>
                    </a:cubicBezTo>
                    <a:cubicBezTo>
                      <a:pt x="495249" y="3011488"/>
                      <a:pt x="594132" y="3041904"/>
                      <a:pt x="776148" y="3050184"/>
                    </a:cubicBezTo>
                    <a:cubicBezTo>
                      <a:pt x="972998" y="3059163"/>
                      <a:pt x="1031977" y="3061056"/>
                      <a:pt x="1530503" y="3061056"/>
                    </a:cubicBezTo>
                    <a:cubicBezTo>
                      <a:pt x="2029079" y="3061056"/>
                      <a:pt x="2088109" y="3059163"/>
                      <a:pt x="2284908" y="3050184"/>
                    </a:cubicBezTo>
                    <a:cubicBezTo>
                      <a:pt x="2466925" y="3041904"/>
                      <a:pt x="2565806" y="3011488"/>
                      <a:pt x="2631580" y="2985897"/>
                    </a:cubicBezTo>
                    <a:cubicBezTo>
                      <a:pt x="2794406" y="2923083"/>
                      <a:pt x="2923083" y="2794406"/>
                      <a:pt x="2985897" y="2631580"/>
                    </a:cubicBezTo>
                    <a:cubicBezTo>
                      <a:pt x="3011437" y="2565806"/>
                      <a:pt x="3041853" y="2466975"/>
                      <a:pt x="3050185" y="2284959"/>
                    </a:cubicBezTo>
                    <a:cubicBezTo>
                      <a:pt x="3059164" y="2088058"/>
                      <a:pt x="3061056" y="2029028"/>
                      <a:pt x="3061056" y="1530553"/>
                    </a:cubicBezTo>
                    <a:cubicBezTo>
                      <a:pt x="3061056" y="1032027"/>
                      <a:pt x="3059164" y="972998"/>
                      <a:pt x="3050185" y="776148"/>
                    </a:cubicBezTo>
                    <a:cubicBezTo>
                      <a:pt x="3041904" y="594131"/>
                      <a:pt x="3011488" y="495249"/>
                      <a:pt x="2985897" y="429476"/>
                    </a:cubicBezTo>
                    <a:close/>
                    <a:moveTo>
                      <a:pt x="1530553" y="2489149"/>
                    </a:moveTo>
                    <a:cubicBezTo>
                      <a:pt x="1001078" y="2489149"/>
                      <a:pt x="571856" y="2059978"/>
                      <a:pt x="571856" y="1530502"/>
                    </a:cubicBezTo>
                    <a:cubicBezTo>
                      <a:pt x="571856" y="1001027"/>
                      <a:pt x="1001078" y="571856"/>
                      <a:pt x="1530553" y="571856"/>
                    </a:cubicBezTo>
                    <a:cubicBezTo>
                      <a:pt x="2059991" y="571856"/>
                      <a:pt x="2489200" y="1001027"/>
                      <a:pt x="2489200" y="1530502"/>
                    </a:cubicBezTo>
                    <a:cubicBezTo>
                      <a:pt x="2489200" y="2059978"/>
                      <a:pt x="2059991" y="2489149"/>
                      <a:pt x="1530553" y="2489149"/>
                    </a:cubicBezTo>
                    <a:close/>
                    <a:moveTo>
                      <a:pt x="2527110" y="757987"/>
                    </a:moveTo>
                    <a:cubicBezTo>
                      <a:pt x="2403386" y="757987"/>
                      <a:pt x="2303069" y="657669"/>
                      <a:pt x="2303069" y="533946"/>
                    </a:cubicBezTo>
                    <a:cubicBezTo>
                      <a:pt x="2303069" y="410223"/>
                      <a:pt x="2403386" y="309918"/>
                      <a:pt x="2527110" y="309918"/>
                    </a:cubicBezTo>
                    <a:cubicBezTo>
                      <a:pt x="2650833" y="309918"/>
                      <a:pt x="2751138" y="410223"/>
                      <a:pt x="2751138" y="533946"/>
                    </a:cubicBezTo>
                    <a:cubicBezTo>
                      <a:pt x="2751087" y="657669"/>
                      <a:pt x="2650833" y="757987"/>
                      <a:pt x="2527110" y="757987"/>
                    </a:cubicBezTo>
                    <a:close/>
                  </a:path>
                </a:pathLst>
              </a:custGeom>
              <a:grpFill/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FB44528D-2405-AE91-14BA-4D9563B7AD5F}"/>
                  </a:ext>
                </a:extLst>
              </p:cNvPr>
              <p:cNvSpPr/>
              <p:nvPr/>
            </p:nvSpPr>
            <p:spPr>
              <a:xfrm>
                <a:off x="2844800" y="177800"/>
                <a:ext cx="6502400" cy="6502400"/>
              </a:xfrm>
              <a:custGeom>
                <a:avLst/>
                <a:gdLst>
                  <a:gd name="connsiteX0" fmla="*/ 3251200 w 6502400"/>
                  <a:gd name="connsiteY0" fmla="*/ 0 h 6502400"/>
                  <a:gd name="connsiteX1" fmla="*/ 0 w 6502400"/>
                  <a:gd name="connsiteY1" fmla="*/ 3251200 h 6502400"/>
                  <a:gd name="connsiteX2" fmla="*/ 3251200 w 6502400"/>
                  <a:gd name="connsiteY2" fmla="*/ 6502400 h 6502400"/>
                  <a:gd name="connsiteX3" fmla="*/ 6502400 w 6502400"/>
                  <a:gd name="connsiteY3" fmla="*/ 3251200 h 6502400"/>
                  <a:gd name="connsiteX4" fmla="*/ 3251200 w 6502400"/>
                  <a:gd name="connsiteY4" fmla="*/ 0 h 6502400"/>
                  <a:gd name="connsiteX5" fmla="*/ 5106835 w 6502400"/>
                  <a:gd name="connsiteY5" fmla="*/ 4020884 h 6502400"/>
                  <a:gd name="connsiteX6" fmla="*/ 5020069 w 6502400"/>
                  <a:gd name="connsiteY6" fmla="*/ 4474071 h 6502400"/>
                  <a:gd name="connsiteX7" fmla="*/ 4474071 w 6502400"/>
                  <a:gd name="connsiteY7" fmla="*/ 5020069 h 6502400"/>
                  <a:gd name="connsiteX8" fmla="*/ 4020935 w 6502400"/>
                  <a:gd name="connsiteY8" fmla="*/ 5106835 h 6502400"/>
                  <a:gd name="connsiteX9" fmla="*/ 3251251 w 6502400"/>
                  <a:gd name="connsiteY9" fmla="*/ 5118100 h 6502400"/>
                  <a:gd name="connsiteX10" fmla="*/ 2481517 w 6502400"/>
                  <a:gd name="connsiteY10" fmla="*/ 5106835 h 6502400"/>
                  <a:gd name="connsiteX11" fmla="*/ 2028381 w 6502400"/>
                  <a:gd name="connsiteY11" fmla="*/ 5020069 h 6502400"/>
                  <a:gd name="connsiteX12" fmla="*/ 1697685 w 6502400"/>
                  <a:gd name="connsiteY12" fmla="*/ 4804715 h 6502400"/>
                  <a:gd name="connsiteX13" fmla="*/ 1482382 w 6502400"/>
                  <a:gd name="connsiteY13" fmla="*/ 4474071 h 6502400"/>
                  <a:gd name="connsiteX14" fmla="*/ 1395616 w 6502400"/>
                  <a:gd name="connsiteY14" fmla="*/ 4020935 h 6502400"/>
                  <a:gd name="connsiteX15" fmla="*/ 1384300 w 6502400"/>
                  <a:gd name="connsiteY15" fmla="*/ 3251200 h 6502400"/>
                  <a:gd name="connsiteX16" fmla="*/ 1395565 w 6502400"/>
                  <a:gd name="connsiteY16" fmla="*/ 2481517 h 6502400"/>
                  <a:gd name="connsiteX17" fmla="*/ 1482281 w 6502400"/>
                  <a:gd name="connsiteY17" fmla="*/ 2028330 h 6502400"/>
                  <a:gd name="connsiteX18" fmla="*/ 1697685 w 6502400"/>
                  <a:gd name="connsiteY18" fmla="*/ 1697685 h 6502400"/>
                  <a:gd name="connsiteX19" fmla="*/ 2028330 w 6502400"/>
                  <a:gd name="connsiteY19" fmla="*/ 1482331 h 6502400"/>
                  <a:gd name="connsiteX20" fmla="*/ 2481517 w 6502400"/>
                  <a:gd name="connsiteY20" fmla="*/ 1395565 h 6502400"/>
                  <a:gd name="connsiteX21" fmla="*/ 3251200 w 6502400"/>
                  <a:gd name="connsiteY21" fmla="*/ 1384300 h 6502400"/>
                  <a:gd name="connsiteX22" fmla="*/ 4020884 w 6502400"/>
                  <a:gd name="connsiteY22" fmla="*/ 1395616 h 6502400"/>
                  <a:gd name="connsiteX23" fmla="*/ 4474071 w 6502400"/>
                  <a:gd name="connsiteY23" fmla="*/ 1482281 h 6502400"/>
                  <a:gd name="connsiteX24" fmla="*/ 4804766 w 6502400"/>
                  <a:gd name="connsiteY24" fmla="*/ 1697685 h 6502400"/>
                  <a:gd name="connsiteX25" fmla="*/ 5020069 w 6502400"/>
                  <a:gd name="connsiteY25" fmla="*/ 2028330 h 6502400"/>
                  <a:gd name="connsiteX26" fmla="*/ 5106886 w 6502400"/>
                  <a:gd name="connsiteY26" fmla="*/ 2481517 h 6502400"/>
                  <a:gd name="connsiteX27" fmla="*/ 5118100 w 6502400"/>
                  <a:gd name="connsiteY27" fmla="*/ 3251200 h 6502400"/>
                  <a:gd name="connsiteX28" fmla="*/ 5106835 w 6502400"/>
                  <a:gd name="connsiteY28" fmla="*/ 4020884 h 650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502400" h="6502400">
                    <a:moveTo>
                      <a:pt x="3251200" y="0"/>
                    </a:moveTo>
                    <a:cubicBezTo>
                      <a:pt x="1455890" y="0"/>
                      <a:pt x="0" y="1455890"/>
                      <a:pt x="0" y="3251200"/>
                    </a:cubicBezTo>
                    <a:cubicBezTo>
                      <a:pt x="0" y="5046510"/>
                      <a:pt x="1455890" y="6502400"/>
                      <a:pt x="3251200" y="6502400"/>
                    </a:cubicBezTo>
                    <a:cubicBezTo>
                      <a:pt x="5046510" y="6502400"/>
                      <a:pt x="6502400" y="5046510"/>
                      <a:pt x="6502400" y="3251200"/>
                    </a:cubicBezTo>
                    <a:cubicBezTo>
                      <a:pt x="6502400" y="1455890"/>
                      <a:pt x="5046510" y="0"/>
                      <a:pt x="3251200" y="0"/>
                    </a:cubicBezTo>
                    <a:close/>
                    <a:moveTo>
                      <a:pt x="5106835" y="4020884"/>
                    </a:moveTo>
                    <a:cubicBezTo>
                      <a:pt x="5097806" y="4219626"/>
                      <a:pt x="5066208" y="4355313"/>
                      <a:pt x="5020069" y="4474071"/>
                    </a:cubicBezTo>
                    <a:cubicBezTo>
                      <a:pt x="4923092" y="4724845"/>
                      <a:pt x="4724845" y="4923092"/>
                      <a:pt x="4474071" y="5020069"/>
                    </a:cubicBezTo>
                    <a:cubicBezTo>
                      <a:pt x="4355351" y="5066208"/>
                      <a:pt x="4219626" y="5097755"/>
                      <a:pt x="4020935" y="5106835"/>
                    </a:cubicBezTo>
                    <a:cubicBezTo>
                      <a:pt x="3821862" y="5115916"/>
                      <a:pt x="3758260" y="5118100"/>
                      <a:pt x="3251251" y="5118100"/>
                    </a:cubicBezTo>
                    <a:cubicBezTo>
                      <a:pt x="2744191" y="5118100"/>
                      <a:pt x="2680640" y="5115916"/>
                      <a:pt x="2481517" y="5106835"/>
                    </a:cubicBezTo>
                    <a:cubicBezTo>
                      <a:pt x="2282825" y="5097755"/>
                      <a:pt x="2147087" y="5066208"/>
                      <a:pt x="2028381" y="5020069"/>
                    </a:cubicBezTo>
                    <a:cubicBezTo>
                      <a:pt x="1903755" y="4973193"/>
                      <a:pt x="1790954" y="4899724"/>
                      <a:pt x="1697685" y="4804715"/>
                    </a:cubicBezTo>
                    <a:cubicBezTo>
                      <a:pt x="1602727" y="4711497"/>
                      <a:pt x="1529258" y="4598645"/>
                      <a:pt x="1482382" y="4474071"/>
                    </a:cubicBezTo>
                    <a:cubicBezTo>
                      <a:pt x="1436243" y="4355351"/>
                      <a:pt x="1404645" y="4219626"/>
                      <a:pt x="1395616" y="4020935"/>
                    </a:cubicBezTo>
                    <a:cubicBezTo>
                      <a:pt x="1386434" y="3821811"/>
                      <a:pt x="1384300" y="3758209"/>
                      <a:pt x="1384300" y="3251200"/>
                    </a:cubicBezTo>
                    <a:cubicBezTo>
                      <a:pt x="1384300" y="2744191"/>
                      <a:pt x="1386434" y="2680589"/>
                      <a:pt x="1395565" y="2481517"/>
                    </a:cubicBezTo>
                    <a:cubicBezTo>
                      <a:pt x="1404595" y="2282774"/>
                      <a:pt x="1436141" y="2147087"/>
                      <a:pt x="1482281" y="2028330"/>
                    </a:cubicBezTo>
                    <a:cubicBezTo>
                      <a:pt x="1529156" y="1903755"/>
                      <a:pt x="1602677" y="1790903"/>
                      <a:pt x="1697685" y="1697685"/>
                    </a:cubicBezTo>
                    <a:cubicBezTo>
                      <a:pt x="1790903" y="1602677"/>
                      <a:pt x="1903755" y="1529207"/>
                      <a:pt x="2028330" y="1482331"/>
                    </a:cubicBezTo>
                    <a:cubicBezTo>
                      <a:pt x="2147087" y="1436192"/>
                      <a:pt x="2282774" y="1404645"/>
                      <a:pt x="2481517" y="1395565"/>
                    </a:cubicBezTo>
                    <a:cubicBezTo>
                      <a:pt x="2680589" y="1386484"/>
                      <a:pt x="2744191" y="1384300"/>
                      <a:pt x="3251200" y="1384300"/>
                    </a:cubicBezTo>
                    <a:cubicBezTo>
                      <a:pt x="3758209" y="1384300"/>
                      <a:pt x="3821811" y="1386484"/>
                      <a:pt x="4020884" y="1395616"/>
                    </a:cubicBezTo>
                    <a:cubicBezTo>
                      <a:pt x="4219626" y="1404645"/>
                      <a:pt x="4355313" y="1436192"/>
                      <a:pt x="4474071" y="1482281"/>
                    </a:cubicBezTo>
                    <a:cubicBezTo>
                      <a:pt x="4598645" y="1529156"/>
                      <a:pt x="4711497" y="1602677"/>
                      <a:pt x="4804766" y="1697685"/>
                    </a:cubicBezTo>
                    <a:cubicBezTo>
                      <a:pt x="4899724" y="1790954"/>
                      <a:pt x="4973244" y="1903755"/>
                      <a:pt x="5020069" y="2028330"/>
                    </a:cubicBezTo>
                    <a:cubicBezTo>
                      <a:pt x="5066259" y="2147087"/>
                      <a:pt x="5097806" y="2282774"/>
                      <a:pt x="5106886" y="2481517"/>
                    </a:cubicBezTo>
                    <a:cubicBezTo>
                      <a:pt x="5115967" y="2680589"/>
                      <a:pt x="5118100" y="2744191"/>
                      <a:pt x="5118100" y="3251200"/>
                    </a:cubicBezTo>
                    <a:cubicBezTo>
                      <a:pt x="5118100" y="3758209"/>
                      <a:pt x="5115967" y="3821811"/>
                      <a:pt x="5106835" y="4020884"/>
                    </a:cubicBezTo>
                    <a:close/>
                  </a:path>
                </a:pathLst>
              </a:custGeom>
              <a:grpFill/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BFF8051-79BB-F0AC-B5D5-4296E161BBA8}"/>
                </a:ext>
              </a:extLst>
            </p:cNvPr>
            <p:cNvSpPr txBox="1"/>
            <p:nvPr/>
          </p:nvSpPr>
          <p:spPr>
            <a:xfrm>
              <a:off x="5216686" y="1173059"/>
              <a:ext cx="8840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0154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8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174FEA"/>
      </a:accent1>
      <a:accent2>
        <a:srgbClr val="FF4F53"/>
      </a:accent2>
      <a:accent3>
        <a:srgbClr val="FEBF2A"/>
      </a:accent3>
      <a:accent4>
        <a:srgbClr val="62AEE3"/>
      </a:accent4>
      <a:accent5>
        <a:srgbClr val="90D2F4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11636</TotalTime>
  <Words>135</Words>
  <Application>Microsoft Macintosh PowerPoint</Application>
  <PresentationFormat>A4 (210 x 297 mm)</PresentationFormat>
  <Paragraphs>25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Rubik</vt:lpstr>
      <vt:lpstr>Rubik Light</vt:lpstr>
      <vt:lpstr>Rubik Medium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1495</cp:revision>
  <dcterms:created xsi:type="dcterms:W3CDTF">2020-05-04T13:20:50Z</dcterms:created>
  <dcterms:modified xsi:type="dcterms:W3CDTF">2023-02-13T16:54:38Z</dcterms:modified>
</cp:coreProperties>
</file>