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3" r:id="rId1"/>
  </p:sldMasterIdLst>
  <p:notesMasterIdLst>
    <p:notesMasterId r:id="rId3"/>
  </p:notesMasterIdLst>
  <p:sldIdLst>
    <p:sldId id="335" r:id="rId2"/>
  </p:sldIdLst>
  <p:sldSz cx="6858000" cy="9906000" type="A4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DF0"/>
    <a:srgbClr val="ECC6A5"/>
    <a:srgbClr val="F7A779"/>
    <a:srgbClr val="E3C0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53"/>
    <p:restoredTop sz="95827"/>
  </p:normalViewPr>
  <p:slideViewPr>
    <p:cSldViewPr snapToGrid="0" snapToObjects="1">
      <p:cViewPr>
        <p:scale>
          <a:sx n="68" d="100"/>
          <a:sy n="68" d="100"/>
        </p:scale>
        <p:origin x="3568" y="512"/>
      </p:cViewPr>
      <p:guideLst/>
    </p:cSldViewPr>
  </p:slideViewPr>
  <p:notesTextViewPr>
    <p:cViewPr>
      <p:scale>
        <a:sx n="105" d="100"/>
        <a:sy n="10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9824C1-3D05-2945-8CAD-B16B27066FBC}" type="datetimeFigureOut">
              <a:rPr lang="en-US" smtClean="0"/>
              <a:t>8/26/22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0313" y="857250"/>
            <a:ext cx="160337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4F874-8904-1140-9345-65A2416DE1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839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2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63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94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26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57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8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20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51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8593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B92F7B-361F-CE6A-8A6B-A6B794202D9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1" y="2855168"/>
            <a:ext cx="6858001" cy="2519265"/>
          </a:xfrm>
          <a:custGeom>
            <a:avLst/>
            <a:gdLst>
              <a:gd name="connsiteX0" fmla="*/ 0 w 2686050"/>
              <a:gd name="connsiteY0" fmla="*/ 0 h 3601567"/>
              <a:gd name="connsiteX1" fmla="*/ 2686050 w 2686050"/>
              <a:gd name="connsiteY1" fmla="*/ 0 h 3601567"/>
              <a:gd name="connsiteX2" fmla="*/ 2686050 w 2686050"/>
              <a:gd name="connsiteY2" fmla="*/ 3601567 h 3601567"/>
              <a:gd name="connsiteX3" fmla="*/ 0 w 2686050"/>
              <a:gd name="connsiteY3" fmla="*/ 3601567 h 360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6050" h="3601567">
                <a:moveTo>
                  <a:pt x="0" y="0"/>
                </a:moveTo>
                <a:lnTo>
                  <a:pt x="2686050" y="0"/>
                </a:lnTo>
                <a:lnTo>
                  <a:pt x="2686050" y="3601567"/>
                </a:lnTo>
                <a:lnTo>
                  <a:pt x="0" y="360156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703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C28C6-E2AE-1B43-BE6B-3934904A9C5D}" type="datetimeFigureOut">
              <a:rPr lang="en-US" smtClean="0"/>
              <a:t>8/26/22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AEA49-F56D-844B-96A4-0E7B5754BB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67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93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uadroTexto 350">
            <a:extLst>
              <a:ext uri="{FF2B5EF4-FFF2-40B4-BE49-F238E27FC236}">
                <a16:creationId xmlns:a16="http://schemas.microsoft.com/office/drawing/2014/main" id="{62F133A1-A96C-7807-9472-0779CAD07612}"/>
              </a:ext>
            </a:extLst>
          </p:cNvPr>
          <p:cNvSpPr txBox="1"/>
          <p:nvPr/>
        </p:nvSpPr>
        <p:spPr>
          <a:xfrm>
            <a:off x="308849" y="266279"/>
            <a:ext cx="6240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Overview of the Company</a:t>
            </a:r>
          </a:p>
        </p:txBody>
      </p:sp>
      <p:sp>
        <p:nvSpPr>
          <p:cNvPr id="31" name="TextBox 20">
            <a:extLst>
              <a:ext uri="{FF2B5EF4-FFF2-40B4-BE49-F238E27FC236}">
                <a16:creationId xmlns:a16="http://schemas.microsoft.com/office/drawing/2014/main" id="{93F48ACB-4F9D-AEE3-835E-0E78EADF5D62}"/>
              </a:ext>
            </a:extLst>
          </p:cNvPr>
          <p:cNvSpPr txBox="1"/>
          <p:nvPr/>
        </p:nvSpPr>
        <p:spPr>
          <a:xfrm>
            <a:off x="308849" y="758169"/>
            <a:ext cx="6240302" cy="265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latin typeface="Century Gothic" panose="020B0502020202020204" pitchFamily="34" charset="0"/>
              </a:rPr>
              <a:t>Even the best message needs the appropriate venue, some companies may find more value. </a:t>
            </a:r>
            <a:endParaRPr lang="en-US" sz="1000" dirty="0"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BF03373-A973-C06C-A2CD-3F617A0DCC30}"/>
              </a:ext>
            </a:extLst>
          </p:cNvPr>
          <p:cNvSpPr/>
          <p:nvPr/>
        </p:nvSpPr>
        <p:spPr>
          <a:xfrm>
            <a:off x="0" y="1300767"/>
            <a:ext cx="6858000" cy="15544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20">
            <a:extLst>
              <a:ext uri="{FF2B5EF4-FFF2-40B4-BE49-F238E27FC236}">
                <a16:creationId xmlns:a16="http://schemas.microsoft.com/office/drawing/2014/main" id="{E478DFB1-F922-2469-E4C1-1B00078F7910}"/>
              </a:ext>
            </a:extLst>
          </p:cNvPr>
          <p:cNvSpPr txBox="1"/>
          <p:nvPr/>
        </p:nvSpPr>
        <p:spPr>
          <a:xfrm>
            <a:off x="308849" y="1464562"/>
            <a:ext cx="6240301" cy="12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While sales are the goal for every company, you should have more short-term goals such as establishing authority, increasing customer engagement.</a:t>
            </a:r>
          </a:p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Even the best message needs the appropriate venue. Some companies may find more value in creating blog posts for their website.</a:t>
            </a:r>
            <a:endParaRPr lang="en-US" sz="1000" dirty="0">
              <a:solidFill>
                <a:schemeClr val="bg1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A marketing strategy will detail the advertising, outreach, and public relations campaigns to be carried out by a firm, including how the company.</a:t>
            </a:r>
            <a:endParaRPr lang="en-US" sz="1000" dirty="0">
              <a:solidFill>
                <a:schemeClr val="bg1"/>
              </a:solidFill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68237CD-00AF-24C0-382E-8ACFA7740EFE}"/>
              </a:ext>
            </a:extLst>
          </p:cNvPr>
          <p:cNvSpPr/>
          <p:nvPr/>
        </p:nvSpPr>
        <p:spPr>
          <a:xfrm>
            <a:off x="1" y="5374433"/>
            <a:ext cx="2286000" cy="23564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99C8E55-2C5C-5C15-2C43-BEA8A87ABC05}"/>
              </a:ext>
            </a:extLst>
          </p:cNvPr>
          <p:cNvSpPr/>
          <p:nvPr/>
        </p:nvSpPr>
        <p:spPr>
          <a:xfrm>
            <a:off x="2286001" y="5374433"/>
            <a:ext cx="2286000" cy="235640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3EEEB05-E672-31EC-ADE1-E664C379A681}"/>
              </a:ext>
            </a:extLst>
          </p:cNvPr>
          <p:cNvSpPr/>
          <p:nvPr/>
        </p:nvSpPr>
        <p:spPr>
          <a:xfrm>
            <a:off x="4572001" y="5374433"/>
            <a:ext cx="2286000" cy="23564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20">
            <a:extLst>
              <a:ext uri="{FF2B5EF4-FFF2-40B4-BE49-F238E27FC236}">
                <a16:creationId xmlns:a16="http://schemas.microsoft.com/office/drawing/2014/main" id="{1C063534-A93E-F38B-2194-4E8EC3326AA1}"/>
              </a:ext>
            </a:extLst>
          </p:cNvPr>
          <p:cNvSpPr txBox="1"/>
          <p:nvPr/>
        </p:nvSpPr>
        <p:spPr>
          <a:xfrm>
            <a:off x="91702" y="5889923"/>
            <a:ext cx="2102598" cy="614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While sales are the goal for every company, you should have more short-term.</a:t>
            </a:r>
          </a:p>
        </p:txBody>
      </p:sp>
      <p:sp>
        <p:nvSpPr>
          <p:cNvPr id="42" name="CuadroTexto 350">
            <a:extLst>
              <a:ext uri="{FF2B5EF4-FFF2-40B4-BE49-F238E27FC236}">
                <a16:creationId xmlns:a16="http://schemas.microsoft.com/office/drawing/2014/main" id="{3968C61B-EA84-7FAC-DAE3-7D3AA93534A1}"/>
              </a:ext>
            </a:extLst>
          </p:cNvPr>
          <p:cNvSpPr txBox="1"/>
          <p:nvPr/>
        </p:nvSpPr>
        <p:spPr>
          <a:xfrm>
            <a:off x="91702" y="5566116"/>
            <a:ext cx="2102598" cy="323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80"/>
              </a:lnSpc>
            </a:pP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Mission</a:t>
            </a:r>
          </a:p>
        </p:txBody>
      </p:sp>
      <p:sp>
        <p:nvSpPr>
          <p:cNvPr id="45" name="TextBox 20">
            <a:extLst>
              <a:ext uri="{FF2B5EF4-FFF2-40B4-BE49-F238E27FC236}">
                <a16:creationId xmlns:a16="http://schemas.microsoft.com/office/drawing/2014/main" id="{171CD9B1-23AB-69C8-BEAE-39ABCE5A0F0E}"/>
              </a:ext>
            </a:extLst>
          </p:cNvPr>
          <p:cNvSpPr txBox="1"/>
          <p:nvPr/>
        </p:nvSpPr>
        <p:spPr>
          <a:xfrm>
            <a:off x="2377700" y="5889923"/>
            <a:ext cx="2102598" cy="614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While sales are the goal for every company, you should have more short-term.</a:t>
            </a:r>
          </a:p>
        </p:txBody>
      </p:sp>
      <p:sp>
        <p:nvSpPr>
          <p:cNvPr id="47" name="CuadroTexto 350">
            <a:extLst>
              <a:ext uri="{FF2B5EF4-FFF2-40B4-BE49-F238E27FC236}">
                <a16:creationId xmlns:a16="http://schemas.microsoft.com/office/drawing/2014/main" id="{5C70DCC0-0BBA-2EB3-3DA3-FF9C2176EBAD}"/>
              </a:ext>
            </a:extLst>
          </p:cNvPr>
          <p:cNvSpPr txBox="1"/>
          <p:nvPr/>
        </p:nvSpPr>
        <p:spPr>
          <a:xfrm>
            <a:off x="2377700" y="5566116"/>
            <a:ext cx="2102598" cy="323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80"/>
              </a:lnSpc>
            </a:pP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Vision</a:t>
            </a:r>
          </a:p>
        </p:txBody>
      </p:sp>
      <p:sp>
        <p:nvSpPr>
          <p:cNvPr id="49" name="TextBox 20">
            <a:extLst>
              <a:ext uri="{FF2B5EF4-FFF2-40B4-BE49-F238E27FC236}">
                <a16:creationId xmlns:a16="http://schemas.microsoft.com/office/drawing/2014/main" id="{D0FCD7DC-1989-6216-0825-0E20B6FFD10B}"/>
              </a:ext>
            </a:extLst>
          </p:cNvPr>
          <p:cNvSpPr txBox="1"/>
          <p:nvPr/>
        </p:nvSpPr>
        <p:spPr>
          <a:xfrm>
            <a:off x="4663700" y="5889923"/>
            <a:ext cx="2102598" cy="614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While sales are the goal for every company, you should have more short-term.</a:t>
            </a:r>
          </a:p>
        </p:txBody>
      </p:sp>
      <p:sp>
        <p:nvSpPr>
          <p:cNvPr id="50" name="CuadroTexto 350">
            <a:extLst>
              <a:ext uri="{FF2B5EF4-FFF2-40B4-BE49-F238E27FC236}">
                <a16:creationId xmlns:a16="http://schemas.microsoft.com/office/drawing/2014/main" id="{BB1745D1-1BE2-EAC2-0352-A944301C5AD5}"/>
              </a:ext>
            </a:extLst>
          </p:cNvPr>
          <p:cNvSpPr txBox="1"/>
          <p:nvPr/>
        </p:nvSpPr>
        <p:spPr>
          <a:xfrm>
            <a:off x="4663700" y="5566116"/>
            <a:ext cx="2102598" cy="323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80"/>
              </a:lnSpc>
            </a:pP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Purpose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A2684902-E702-3125-7D1F-67121BE67877}"/>
              </a:ext>
            </a:extLst>
          </p:cNvPr>
          <p:cNvGrpSpPr/>
          <p:nvPr/>
        </p:nvGrpSpPr>
        <p:grpSpPr>
          <a:xfrm>
            <a:off x="5381484" y="6826765"/>
            <a:ext cx="688280" cy="599556"/>
            <a:chOff x="990600" y="2828925"/>
            <a:chExt cx="4876809" cy="4248150"/>
          </a:xfrm>
          <a:solidFill>
            <a:schemeClr val="bg1"/>
          </a:solidFill>
        </p:grpSpPr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EF53CB1F-53B1-C126-C698-BB96AAFCB7B6}"/>
                </a:ext>
              </a:extLst>
            </p:cNvPr>
            <p:cNvSpPr/>
            <p:nvPr/>
          </p:nvSpPr>
          <p:spPr>
            <a:xfrm>
              <a:off x="2600325" y="2828925"/>
              <a:ext cx="1657350" cy="1657350"/>
            </a:xfrm>
            <a:custGeom>
              <a:avLst/>
              <a:gdLst>
                <a:gd name="connsiteX0" fmla="*/ 828675 w 1657350"/>
                <a:gd name="connsiteY0" fmla="*/ 1657350 h 1657350"/>
                <a:gd name="connsiteX1" fmla="*/ 1657350 w 1657350"/>
                <a:gd name="connsiteY1" fmla="*/ 828675 h 1657350"/>
                <a:gd name="connsiteX2" fmla="*/ 828675 w 1657350"/>
                <a:gd name="connsiteY2" fmla="*/ 0 h 1657350"/>
                <a:gd name="connsiteX3" fmla="*/ 0 w 1657350"/>
                <a:gd name="connsiteY3" fmla="*/ 828675 h 1657350"/>
                <a:gd name="connsiteX4" fmla="*/ 828675 w 1657350"/>
                <a:gd name="connsiteY4" fmla="*/ 1657350 h 1657350"/>
                <a:gd name="connsiteX5" fmla="*/ 828675 w 1657350"/>
                <a:gd name="connsiteY5" fmla="*/ 285750 h 1657350"/>
                <a:gd name="connsiteX6" fmla="*/ 1371600 w 1657350"/>
                <a:gd name="connsiteY6" fmla="*/ 828675 h 1657350"/>
                <a:gd name="connsiteX7" fmla="*/ 828675 w 1657350"/>
                <a:gd name="connsiteY7" fmla="*/ 1371600 h 1657350"/>
                <a:gd name="connsiteX8" fmla="*/ 285750 w 1657350"/>
                <a:gd name="connsiteY8" fmla="*/ 828675 h 1657350"/>
                <a:gd name="connsiteX9" fmla="*/ 828675 w 1657350"/>
                <a:gd name="connsiteY9" fmla="*/ 28575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7350" h="1657350">
                  <a:moveTo>
                    <a:pt x="828675" y="1657350"/>
                  </a:moveTo>
                  <a:cubicBezTo>
                    <a:pt x="1285608" y="1657350"/>
                    <a:pt x="1657350" y="1285608"/>
                    <a:pt x="1657350" y="828675"/>
                  </a:cubicBezTo>
                  <a:cubicBezTo>
                    <a:pt x="1657350" y="371742"/>
                    <a:pt x="1285608" y="0"/>
                    <a:pt x="828675" y="0"/>
                  </a:cubicBezTo>
                  <a:cubicBezTo>
                    <a:pt x="371742" y="0"/>
                    <a:pt x="0" y="371742"/>
                    <a:pt x="0" y="828675"/>
                  </a:cubicBezTo>
                  <a:cubicBezTo>
                    <a:pt x="0" y="1285608"/>
                    <a:pt x="371742" y="1657350"/>
                    <a:pt x="828675" y="1657350"/>
                  </a:cubicBezTo>
                  <a:close/>
                  <a:moveTo>
                    <a:pt x="828675" y="285750"/>
                  </a:moveTo>
                  <a:cubicBezTo>
                    <a:pt x="1128046" y="285750"/>
                    <a:pt x="1371600" y="529304"/>
                    <a:pt x="1371600" y="828675"/>
                  </a:cubicBezTo>
                  <a:cubicBezTo>
                    <a:pt x="1371600" y="1128046"/>
                    <a:pt x="1128046" y="1371600"/>
                    <a:pt x="828675" y="1371600"/>
                  </a:cubicBezTo>
                  <a:cubicBezTo>
                    <a:pt x="529304" y="1371600"/>
                    <a:pt x="285750" y="1128046"/>
                    <a:pt x="285750" y="828675"/>
                  </a:cubicBezTo>
                  <a:cubicBezTo>
                    <a:pt x="285750" y="529304"/>
                    <a:pt x="529304" y="285750"/>
                    <a:pt x="828675" y="2857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CB01BE76-36F5-9FDB-231E-31F149128A72}"/>
                </a:ext>
              </a:extLst>
            </p:cNvPr>
            <p:cNvSpPr/>
            <p:nvPr/>
          </p:nvSpPr>
          <p:spPr>
            <a:xfrm>
              <a:off x="4581525" y="3438525"/>
              <a:ext cx="1047750" cy="1047750"/>
            </a:xfrm>
            <a:custGeom>
              <a:avLst/>
              <a:gdLst>
                <a:gd name="connsiteX0" fmla="*/ 523875 w 1047750"/>
                <a:gd name="connsiteY0" fmla="*/ 1047750 h 1047750"/>
                <a:gd name="connsiteX1" fmla="*/ 1047750 w 1047750"/>
                <a:gd name="connsiteY1" fmla="*/ 523875 h 1047750"/>
                <a:gd name="connsiteX2" fmla="*/ 523875 w 1047750"/>
                <a:gd name="connsiteY2" fmla="*/ 0 h 1047750"/>
                <a:gd name="connsiteX3" fmla="*/ 0 w 1047750"/>
                <a:gd name="connsiteY3" fmla="*/ 523875 h 1047750"/>
                <a:gd name="connsiteX4" fmla="*/ 523875 w 1047750"/>
                <a:gd name="connsiteY4" fmla="*/ 1047750 h 1047750"/>
                <a:gd name="connsiteX5" fmla="*/ 523875 w 1047750"/>
                <a:gd name="connsiteY5" fmla="*/ 285750 h 1047750"/>
                <a:gd name="connsiteX6" fmla="*/ 762000 w 1047750"/>
                <a:gd name="connsiteY6" fmla="*/ 523875 h 1047750"/>
                <a:gd name="connsiteX7" fmla="*/ 523875 w 1047750"/>
                <a:gd name="connsiteY7" fmla="*/ 762000 h 1047750"/>
                <a:gd name="connsiteX8" fmla="*/ 285750 w 1047750"/>
                <a:gd name="connsiteY8" fmla="*/ 523875 h 1047750"/>
                <a:gd name="connsiteX9" fmla="*/ 523875 w 1047750"/>
                <a:gd name="connsiteY9" fmla="*/ 285750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7750" h="1047750">
                  <a:moveTo>
                    <a:pt x="523875" y="1047750"/>
                  </a:moveTo>
                  <a:cubicBezTo>
                    <a:pt x="812740" y="1047750"/>
                    <a:pt x="1047750" y="812740"/>
                    <a:pt x="1047750" y="523875"/>
                  </a:cubicBezTo>
                  <a:cubicBezTo>
                    <a:pt x="1047750" y="235010"/>
                    <a:pt x="812740" y="0"/>
                    <a:pt x="523875" y="0"/>
                  </a:cubicBezTo>
                  <a:cubicBezTo>
                    <a:pt x="235010" y="0"/>
                    <a:pt x="0" y="235010"/>
                    <a:pt x="0" y="523875"/>
                  </a:cubicBezTo>
                  <a:cubicBezTo>
                    <a:pt x="0" y="812740"/>
                    <a:pt x="235010" y="1047750"/>
                    <a:pt x="523875" y="1047750"/>
                  </a:cubicBezTo>
                  <a:close/>
                  <a:moveTo>
                    <a:pt x="523875" y="285750"/>
                  </a:moveTo>
                  <a:cubicBezTo>
                    <a:pt x="655177" y="285750"/>
                    <a:pt x="762000" y="392573"/>
                    <a:pt x="762000" y="523875"/>
                  </a:cubicBezTo>
                  <a:cubicBezTo>
                    <a:pt x="762000" y="655177"/>
                    <a:pt x="655177" y="762000"/>
                    <a:pt x="523875" y="762000"/>
                  </a:cubicBezTo>
                  <a:cubicBezTo>
                    <a:pt x="392573" y="762000"/>
                    <a:pt x="285750" y="655177"/>
                    <a:pt x="285750" y="523875"/>
                  </a:cubicBezTo>
                  <a:cubicBezTo>
                    <a:pt x="285750" y="392573"/>
                    <a:pt x="392573" y="285750"/>
                    <a:pt x="523875" y="2857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CE37D6DF-1115-2656-19F5-5363FB2704F5}"/>
                </a:ext>
              </a:extLst>
            </p:cNvPr>
            <p:cNvSpPr/>
            <p:nvPr/>
          </p:nvSpPr>
          <p:spPr>
            <a:xfrm>
              <a:off x="990600" y="4810125"/>
              <a:ext cx="4876809" cy="2266950"/>
            </a:xfrm>
            <a:custGeom>
              <a:avLst/>
              <a:gdLst>
                <a:gd name="connsiteX0" fmla="*/ 4230053 w 4876809"/>
                <a:gd name="connsiteY0" fmla="*/ 0 h 2266950"/>
                <a:gd name="connsiteX1" fmla="*/ 4009073 w 4876809"/>
                <a:gd name="connsiteY1" fmla="*/ 0 h 2266950"/>
                <a:gd name="connsiteX2" fmla="*/ 3421447 w 4876809"/>
                <a:gd name="connsiteY2" fmla="*/ 374828 h 2266950"/>
                <a:gd name="connsiteX3" fmla="*/ 2571550 w 4876809"/>
                <a:gd name="connsiteY3" fmla="*/ 0 h 2266950"/>
                <a:gd name="connsiteX4" fmla="*/ 2305260 w 4876809"/>
                <a:gd name="connsiteY4" fmla="*/ 0 h 2266950"/>
                <a:gd name="connsiteX5" fmla="*/ 1455363 w 4876809"/>
                <a:gd name="connsiteY5" fmla="*/ 374828 h 2266950"/>
                <a:gd name="connsiteX6" fmla="*/ 867728 w 4876809"/>
                <a:gd name="connsiteY6" fmla="*/ 0 h 2266950"/>
                <a:gd name="connsiteX7" fmla="*/ 646748 w 4876809"/>
                <a:gd name="connsiteY7" fmla="*/ 0 h 2266950"/>
                <a:gd name="connsiteX8" fmla="*/ 0 w 4876809"/>
                <a:gd name="connsiteY8" fmla="*/ 642842 h 2266950"/>
                <a:gd name="connsiteX9" fmla="*/ 0 w 4876809"/>
                <a:gd name="connsiteY9" fmla="*/ 1683068 h 2266950"/>
                <a:gd name="connsiteX10" fmla="*/ 280149 w 4876809"/>
                <a:gd name="connsiteY10" fmla="*/ 1962150 h 2266950"/>
                <a:gd name="connsiteX11" fmla="*/ 1153849 w 4876809"/>
                <a:gd name="connsiteY11" fmla="*/ 1962150 h 2266950"/>
                <a:gd name="connsiteX12" fmla="*/ 1486110 w 4876809"/>
                <a:gd name="connsiteY12" fmla="*/ 2266950 h 2266950"/>
                <a:gd name="connsiteX13" fmla="*/ 3390700 w 4876809"/>
                <a:gd name="connsiteY13" fmla="*/ 2266950 h 2266950"/>
                <a:gd name="connsiteX14" fmla="*/ 3722961 w 4876809"/>
                <a:gd name="connsiteY14" fmla="*/ 1962150 h 2266950"/>
                <a:gd name="connsiteX15" fmla="*/ 4586678 w 4876809"/>
                <a:gd name="connsiteY15" fmla="*/ 1962150 h 2266950"/>
                <a:gd name="connsiteX16" fmla="*/ 4876810 w 4876809"/>
                <a:gd name="connsiteY16" fmla="*/ 1673162 h 2266950"/>
                <a:gd name="connsiteX17" fmla="*/ 4876810 w 4876809"/>
                <a:gd name="connsiteY17" fmla="*/ 642842 h 2266950"/>
                <a:gd name="connsiteX18" fmla="*/ 4230053 w 4876809"/>
                <a:gd name="connsiteY18" fmla="*/ 0 h 2266950"/>
                <a:gd name="connsiteX19" fmla="*/ 285750 w 4876809"/>
                <a:gd name="connsiteY19" fmla="*/ 642842 h 2266950"/>
                <a:gd name="connsiteX20" fmla="*/ 646748 w 4876809"/>
                <a:gd name="connsiteY20" fmla="*/ 285750 h 2266950"/>
                <a:gd name="connsiteX21" fmla="*/ 867728 w 4876809"/>
                <a:gd name="connsiteY21" fmla="*/ 285750 h 2266950"/>
                <a:gd name="connsiteX22" fmla="*/ 1228725 w 4876809"/>
                <a:gd name="connsiteY22" fmla="*/ 642842 h 2266950"/>
                <a:gd name="connsiteX23" fmla="*/ 1228725 w 4876809"/>
                <a:gd name="connsiteY23" fmla="*/ 740673 h 2266950"/>
                <a:gd name="connsiteX24" fmla="*/ 1152525 w 4876809"/>
                <a:gd name="connsiteY24" fmla="*/ 1676400 h 2266950"/>
                <a:gd name="connsiteX25" fmla="*/ 285750 w 4876809"/>
                <a:gd name="connsiteY25" fmla="*/ 1676400 h 2266950"/>
                <a:gd name="connsiteX26" fmla="*/ 3438525 w 4876809"/>
                <a:gd name="connsiteY26" fmla="*/ 1933375 h 2266950"/>
                <a:gd name="connsiteX27" fmla="*/ 3390700 w 4876809"/>
                <a:gd name="connsiteY27" fmla="*/ 1981200 h 2266950"/>
                <a:gd name="connsiteX28" fmla="*/ 1486100 w 4876809"/>
                <a:gd name="connsiteY28" fmla="*/ 1981200 h 2266950"/>
                <a:gd name="connsiteX29" fmla="*/ 1438275 w 4876809"/>
                <a:gd name="connsiteY29" fmla="*/ 1933375 h 2266950"/>
                <a:gd name="connsiteX30" fmla="*/ 1438275 w 4876809"/>
                <a:gd name="connsiteY30" fmla="*/ 1152735 h 2266950"/>
                <a:gd name="connsiteX31" fmla="*/ 2305250 w 4876809"/>
                <a:gd name="connsiteY31" fmla="*/ 285750 h 2266950"/>
                <a:gd name="connsiteX32" fmla="*/ 2571541 w 4876809"/>
                <a:gd name="connsiteY32" fmla="*/ 285750 h 2266950"/>
                <a:gd name="connsiteX33" fmla="*/ 3438525 w 4876809"/>
                <a:gd name="connsiteY33" fmla="*/ 1152725 h 2266950"/>
                <a:gd name="connsiteX34" fmla="*/ 4591050 w 4876809"/>
                <a:gd name="connsiteY34" fmla="*/ 1673162 h 2266950"/>
                <a:gd name="connsiteX35" fmla="*/ 3724275 w 4876809"/>
                <a:gd name="connsiteY35" fmla="*/ 1676400 h 2266950"/>
                <a:gd name="connsiteX36" fmla="*/ 3648075 w 4876809"/>
                <a:gd name="connsiteY36" fmla="*/ 740673 h 2266950"/>
                <a:gd name="connsiteX37" fmla="*/ 3648075 w 4876809"/>
                <a:gd name="connsiteY37" fmla="*/ 642842 h 2266950"/>
                <a:gd name="connsiteX38" fmla="*/ 4009073 w 4876809"/>
                <a:gd name="connsiteY38" fmla="*/ 285750 h 2266950"/>
                <a:gd name="connsiteX39" fmla="*/ 4230053 w 4876809"/>
                <a:gd name="connsiteY39" fmla="*/ 285750 h 2266950"/>
                <a:gd name="connsiteX40" fmla="*/ 4591050 w 4876809"/>
                <a:gd name="connsiteY40" fmla="*/ 642842 h 22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876809" h="2266950">
                  <a:moveTo>
                    <a:pt x="4230053" y="0"/>
                  </a:moveTo>
                  <a:lnTo>
                    <a:pt x="4009073" y="0"/>
                  </a:lnTo>
                  <a:cubicBezTo>
                    <a:pt x="3748669" y="0"/>
                    <a:pt x="3523879" y="153848"/>
                    <a:pt x="3421447" y="374828"/>
                  </a:cubicBezTo>
                  <a:cubicBezTo>
                    <a:pt x="3210554" y="144609"/>
                    <a:pt x="2907630" y="0"/>
                    <a:pt x="2571550" y="0"/>
                  </a:cubicBezTo>
                  <a:lnTo>
                    <a:pt x="2305260" y="0"/>
                  </a:lnTo>
                  <a:cubicBezTo>
                    <a:pt x="1969180" y="0"/>
                    <a:pt x="1666256" y="144609"/>
                    <a:pt x="1455363" y="374828"/>
                  </a:cubicBezTo>
                  <a:cubicBezTo>
                    <a:pt x="1352922" y="153848"/>
                    <a:pt x="1128132" y="0"/>
                    <a:pt x="867728" y="0"/>
                  </a:cubicBezTo>
                  <a:lnTo>
                    <a:pt x="646748" y="0"/>
                  </a:lnTo>
                  <a:cubicBezTo>
                    <a:pt x="290132" y="0"/>
                    <a:pt x="0" y="288379"/>
                    <a:pt x="0" y="642842"/>
                  </a:cubicBezTo>
                  <a:lnTo>
                    <a:pt x="0" y="1683068"/>
                  </a:lnTo>
                  <a:cubicBezTo>
                    <a:pt x="0" y="1836953"/>
                    <a:pt x="125673" y="1962150"/>
                    <a:pt x="280149" y="1962150"/>
                  </a:cubicBezTo>
                  <a:lnTo>
                    <a:pt x="1153849" y="1962150"/>
                  </a:lnTo>
                  <a:cubicBezTo>
                    <a:pt x="1168499" y="2132648"/>
                    <a:pt x="1311869" y="2266950"/>
                    <a:pt x="1486110" y="2266950"/>
                  </a:cubicBezTo>
                  <a:lnTo>
                    <a:pt x="3390700" y="2266950"/>
                  </a:lnTo>
                  <a:cubicBezTo>
                    <a:pt x="3564931" y="2266950"/>
                    <a:pt x="3708302" y="2132648"/>
                    <a:pt x="3722961" y="1962150"/>
                  </a:cubicBezTo>
                  <a:lnTo>
                    <a:pt x="4586678" y="1962150"/>
                  </a:lnTo>
                  <a:cubicBezTo>
                    <a:pt x="4746660" y="1962150"/>
                    <a:pt x="4876810" y="1832515"/>
                    <a:pt x="4876810" y="1673162"/>
                  </a:cubicBezTo>
                  <a:lnTo>
                    <a:pt x="4876810" y="642842"/>
                  </a:lnTo>
                  <a:cubicBezTo>
                    <a:pt x="4876800" y="288379"/>
                    <a:pt x="4586669" y="0"/>
                    <a:pt x="4230053" y="0"/>
                  </a:cubicBezTo>
                  <a:close/>
                  <a:moveTo>
                    <a:pt x="285750" y="642842"/>
                  </a:moveTo>
                  <a:cubicBezTo>
                    <a:pt x="285750" y="445941"/>
                    <a:pt x="447694" y="285750"/>
                    <a:pt x="646748" y="285750"/>
                  </a:cubicBezTo>
                  <a:lnTo>
                    <a:pt x="867728" y="285750"/>
                  </a:lnTo>
                  <a:cubicBezTo>
                    <a:pt x="1066781" y="285750"/>
                    <a:pt x="1228725" y="445941"/>
                    <a:pt x="1228725" y="642842"/>
                  </a:cubicBezTo>
                  <a:lnTo>
                    <a:pt x="1228725" y="740673"/>
                  </a:lnTo>
                  <a:cubicBezTo>
                    <a:pt x="1132646" y="990838"/>
                    <a:pt x="1152525" y="1140762"/>
                    <a:pt x="1152525" y="1676400"/>
                  </a:cubicBezTo>
                  <a:lnTo>
                    <a:pt x="285750" y="1676400"/>
                  </a:lnTo>
                  <a:close/>
                  <a:moveTo>
                    <a:pt x="3438525" y="1933375"/>
                  </a:moveTo>
                  <a:cubicBezTo>
                    <a:pt x="3438525" y="1959750"/>
                    <a:pt x="3417075" y="1981200"/>
                    <a:pt x="3390700" y="1981200"/>
                  </a:cubicBezTo>
                  <a:lnTo>
                    <a:pt x="1486100" y="1981200"/>
                  </a:lnTo>
                  <a:cubicBezTo>
                    <a:pt x="1459725" y="1981200"/>
                    <a:pt x="1438275" y="1959740"/>
                    <a:pt x="1438275" y="1933375"/>
                  </a:cubicBezTo>
                  <a:lnTo>
                    <a:pt x="1438275" y="1152735"/>
                  </a:lnTo>
                  <a:cubicBezTo>
                    <a:pt x="1438275" y="674675"/>
                    <a:pt x="1827200" y="285750"/>
                    <a:pt x="2305250" y="285750"/>
                  </a:cubicBezTo>
                  <a:lnTo>
                    <a:pt x="2571541" y="285750"/>
                  </a:lnTo>
                  <a:cubicBezTo>
                    <a:pt x="3049600" y="285750"/>
                    <a:pt x="3438525" y="674675"/>
                    <a:pt x="3438525" y="1152725"/>
                  </a:cubicBezTo>
                  <a:close/>
                  <a:moveTo>
                    <a:pt x="4591050" y="1673162"/>
                  </a:moveTo>
                  <a:cubicBezTo>
                    <a:pt x="4591050" y="1678086"/>
                    <a:pt x="4644314" y="1676400"/>
                    <a:pt x="3724275" y="1676400"/>
                  </a:cubicBezTo>
                  <a:cubicBezTo>
                    <a:pt x="3724275" y="1136799"/>
                    <a:pt x="3744002" y="990429"/>
                    <a:pt x="3648075" y="740673"/>
                  </a:cubicBezTo>
                  <a:lnTo>
                    <a:pt x="3648075" y="642842"/>
                  </a:lnTo>
                  <a:cubicBezTo>
                    <a:pt x="3648075" y="445941"/>
                    <a:pt x="3810019" y="285750"/>
                    <a:pt x="4009073" y="285750"/>
                  </a:cubicBezTo>
                  <a:lnTo>
                    <a:pt x="4230053" y="285750"/>
                  </a:lnTo>
                  <a:cubicBezTo>
                    <a:pt x="4429106" y="285750"/>
                    <a:pt x="4591050" y="445941"/>
                    <a:pt x="4591050" y="6428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6D7A5BCD-F828-15D1-48AE-B6A541813072}"/>
                </a:ext>
              </a:extLst>
            </p:cNvPr>
            <p:cNvSpPr/>
            <p:nvPr/>
          </p:nvSpPr>
          <p:spPr>
            <a:xfrm>
              <a:off x="1228725" y="3438525"/>
              <a:ext cx="1047750" cy="1047750"/>
            </a:xfrm>
            <a:custGeom>
              <a:avLst/>
              <a:gdLst>
                <a:gd name="connsiteX0" fmla="*/ 523875 w 1047750"/>
                <a:gd name="connsiteY0" fmla="*/ 1047750 h 1047750"/>
                <a:gd name="connsiteX1" fmla="*/ 1047750 w 1047750"/>
                <a:gd name="connsiteY1" fmla="*/ 523875 h 1047750"/>
                <a:gd name="connsiteX2" fmla="*/ 523875 w 1047750"/>
                <a:gd name="connsiteY2" fmla="*/ 0 h 1047750"/>
                <a:gd name="connsiteX3" fmla="*/ 0 w 1047750"/>
                <a:gd name="connsiteY3" fmla="*/ 523875 h 1047750"/>
                <a:gd name="connsiteX4" fmla="*/ 523875 w 1047750"/>
                <a:gd name="connsiteY4" fmla="*/ 1047750 h 1047750"/>
                <a:gd name="connsiteX5" fmla="*/ 523875 w 1047750"/>
                <a:gd name="connsiteY5" fmla="*/ 285750 h 1047750"/>
                <a:gd name="connsiteX6" fmla="*/ 762000 w 1047750"/>
                <a:gd name="connsiteY6" fmla="*/ 523875 h 1047750"/>
                <a:gd name="connsiteX7" fmla="*/ 523875 w 1047750"/>
                <a:gd name="connsiteY7" fmla="*/ 762000 h 1047750"/>
                <a:gd name="connsiteX8" fmla="*/ 285750 w 1047750"/>
                <a:gd name="connsiteY8" fmla="*/ 523875 h 1047750"/>
                <a:gd name="connsiteX9" fmla="*/ 523875 w 1047750"/>
                <a:gd name="connsiteY9" fmla="*/ 285750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7750" h="1047750">
                  <a:moveTo>
                    <a:pt x="523875" y="1047750"/>
                  </a:moveTo>
                  <a:cubicBezTo>
                    <a:pt x="812740" y="1047750"/>
                    <a:pt x="1047750" y="812740"/>
                    <a:pt x="1047750" y="523875"/>
                  </a:cubicBezTo>
                  <a:cubicBezTo>
                    <a:pt x="1047750" y="235010"/>
                    <a:pt x="812740" y="0"/>
                    <a:pt x="523875" y="0"/>
                  </a:cubicBezTo>
                  <a:cubicBezTo>
                    <a:pt x="235010" y="0"/>
                    <a:pt x="0" y="235010"/>
                    <a:pt x="0" y="523875"/>
                  </a:cubicBezTo>
                  <a:cubicBezTo>
                    <a:pt x="0" y="812740"/>
                    <a:pt x="235010" y="1047750"/>
                    <a:pt x="523875" y="1047750"/>
                  </a:cubicBezTo>
                  <a:close/>
                  <a:moveTo>
                    <a:pt x="523875" y="285750"/>
                  </a:moveTo>
                  <a:cubicBezTo>
                    <a:pt x="655177" y="285750"/>
                    <a:pt x="762000" y="392573"/>
                    <a:pt x="762000" y="523875"/>
                  </a:cubicBezTo>
                  <a:cubicBezTo>
                    <a:pt x="762000" y="655177"/>
                    <a:pt x="655177" y="762000"/>
                    <a:pt x="523875" y="762000"/>
                  </a:cubicBezTo>
                  <a:cubicBezTo>
                    <a:pt x="392573" y="762000"/>
                    <a:pt x="285750" y="655177"/>
                    <a:pt x="285750" y="523875"/>
                  </a:cubicBezTo>
                  <a:cubicBezTo>
                    <a:pt x="285750" y="392573"/>
                    <a:pt x="392573" y="285750"/>
                    <a:pt x="523875" y="2857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2"/>
                </a:solidFill>
              </a:endParaRPr>
            </a:p>
          </p:txBody>
        </p:sp>
      </p:grpSp>
      <p:sp>
        <p:nvSpPr>
          <p:cNvPr id="58" name="Graphic 98">
            <a:extLst>
              <a:ext uri="{FF2B5EF4-FFF2-40B4-BE49-F238E27FC236}">
                <a16:creationId xmlns:a16="http://schemas.microsoft.com/office/drawing/2014/main" id="{3AB1407A-B368-6338-9D89-C54DC6FDBBA2}"/>
              </a:ext>
            </a:extLst>
          </p:cNvPr>
          <p:cNvSpPr/>
          <p:nvPr/>
        </p:nvSpPr>
        <p:spPr>
          <a:xfrm>
            <a:off x="3103091" y="6860169"/>
            <a:ext cx="651879" cy="581538"/>
          </a:xfrm>
          <a:custGeom>
            <a:avLst/>
            <a:gdLst>
              <a:gd name="connsiteX0" fmla="*/ 1408986 w 4874208"/>
              <a:gd name="connsiteY0" fmla="*/ 3348104 h 4348248"/>
              <a:gd name="connsiteX1" fmla="*/ 1408976 w 4874208"/>
              <a:gd name="connsiteY1" fmla="*/ 3027302 h 4348248"/>
              <a:gd name="connsiteX2" fmla="*/ 4172484 w 4874208"/>
              <a:gd name="connsiteY2" fmla="*/ 3028283 h 4348248"/>
              <a:gd name="connsiteX3" fmla="*/ 4519965 w 4874208"/>
              <a:gd name="connsiteY3" fmla="*/ 2751896 h 4348248"/>
              <a:gd name="connsiteX4" fmla="*/ 4866713 w 4874208"/>
              <a:gd name="connsiteY4" fmla="*/ 1250366 h 4348248"/>
              <a:gd name="connsiteX5" fmla="*/ 4811745 w 4874208"/>
              <a:gd name="connsiteY5" fmla="*/ 1006250 h 4348248"/>
              <a:gd name="connsiteX6" fmla="*/ 4586707 w 4874208"/>
              <a:gd name="connsiteY6" fmla="*/ 896864 h 4348248"/>
              <a:gd name="connsiteX7" fmla="*/ 1187720 w 4874208"/>
              <a:gd name="connsiteY7" fmla="*/ 883168 h 4348248"/>
              <a:gd name="connsiteX8" fmla="*/ 1018413 w 4874208"/>
              <a:gd name="connsiteY8" fmla="*/ 254965 h 4348248"/>
              <a:gd name="connsiteX9" fmla="*/ 685248 w 4874208"/>
              <a:gd name="connsiteY9" fmla="*/ 0 h 4348248"/>
              <a:gd name="connsiteX10" fmla="*/ 142875 w 4874208"/>
              <a:gd name="connsiteY10" fmla="*/ 0 h 4348248"/>
              <a:gd name="connsiteX11" fmla="*/ 0 w 4874208"/>
              <a:gd name="connsiteY11" fmla="*/ 142875 h 4348248"/>
              <a:gd name="connsiteX12" fmla="*/ 142875 w 4874208"/>
              <a:gd name="connsiteY12" fmla="*/ 285750 h 4348248"/>
              <a:gd name="connsiteX13" fmla="*/ 685248 w 4874208"/>
              <a:gd name="connsiteY13" fmla="*/ 285750 h 4348248"/>
              <a:gd name="connsiteX14" fmla="*/ 742560 w 4874208"/>
              <a:gd name="connsiteY14" fmla="*/ 329489 h 4348248"/>
              <a:gd name="connsiteX15" fmla="*/ 1392784 w 4874208"/>
              <a:gd name="connsiteY15" fmla="*/ 2741943 h 4348248"/>
              <a:gd name="connsiteX16" fmla="*/ 1091213 w 4874208"/>
              <a:gd name="connsiteY16" fmla="*/ 2874531 h 4348248"/>
              <a:gd name="connsiteX17" fmla="*/ 962901 w 4874208"/>
              <a:gd name="connsiteY17" fmla="*/ 3195476 h 4348248"/>
              <a:gd name="connsiteX18" fmla="*/ 1408986 w 4874208"/>
              <a:gd name="connsiteY18" fmla="*/ 3633845 h 4348248"/>
              <a:gd name="connsiteX19" fmla="*/ 1617316 w 4874208"/>
              <a:gd name="connsiteY19" fmla="*/ 3633845 h 4348248"/>
              <a:gd name="connsiteX20" fmla="*/ 1568968 w 4874208"/>
              <a:gd name="connsiteY20" fmla="*/ 3848167 h 4348248"/>
              <a:gd name="connsiteX21" fmla="*/ 2069049 w 4874208"/>
              <a:gd name="connsiteY21" fmla="*/ 4348249 h 4348248"/>
              <a:gd name="connsiteX22" fmla="*/ 2569131 w 4874208"/>
              <a:gd name="connsiteY22" fmla="*/ 3848167 h 4348248"/>
              <a:gd name="connsiteX23" fmla="*/ 2520772 w 4874208"/>
              <a:gd name="connsiteY23" fmla="*/ 3633845 h 4348248"/>
              <a:gd name="connsiteX24" fmla="*/ 3422942 w 4874208"/>
              <a:gd name="connsiteY24" fmla="*/ 3633845 h 4348248"/>
              <a:gd name="connsiteX25" fmla="*/ 3374622 w 4874208"/>
              <a:gd name="connsiteY25" fmla="*/ 3848091 h 4348248"/>
              <a:gd name="connsiteX26" fmla="*/ 3874703 w 4874208"/>
              <a:gd name="connsiteY26" fmla="*/ 4348172 h 4348248"/>
              <a:gd name="connsiteX27" fmla="*/ 4374795 w 4874208"/>
              <a:gd name="connsiteY27" fmla="*/ 3848091 h 4348248"/>
              <a:gd name="connsiteX28" fmla="*/ 4322750 w 4874208"/>
              <a:gd name="connsiteY28" fmla="*/ 3626301 h 4348248"/>
              <a:gd name="connsiteX29" fmla="*/ 4420057 w 4874208"/>
              <a:gd name="connsiteY29" fmla="*/ 3490979 h 4348248"/>
              <a:gd name="connsiteX30" fmla="*/ 4277182 w 4874208"/>
              <a:gd name="connsiteY30" fmla="*/ 3348104 h 4348248"/>
              <a:gd name="connsiteX31" fmla="*/ 2283371 w 4874208"/>
              <a:gd name="connsiteY31" fmla="*/ 3848176 h 4348248"/>
              <a:gd name="connsiteX32" fmla="*/ 2069040 w 4874208"/>
              <a:gd name="connsiteY32" fmla="*/ 4062508 h 4348248"/>
              <a:gd name="connsiteX33" fmla="*/ 1854708 w 4874208"/>
              <a:gd name="connsiteY33" fmla="*/ 3848176 h 4348248"/>
              <a:gd name="connsiteX34" fmla="*/ 2068859 w 4874208"/>
              <a:gd name="connsiteY34" fmla="*/ 3633854 h 4348248"/>
              <a:gd name="connsiteX35" fmla="*/ 2069221 w 4874208"/>
              <a:gd name="connsiteY35" fmla="*/ 3633854 h 4348248"/>
              <a:gd name="connsiteX36" fmla="*/ 2283371 w 4874208"/>
              <a:gd name="connsiteY36" fmla="*/ 3848176 h 4348248"/>
              <a:gd name="connsiteX37" fmla="*/ 3874713 w 4874208"/>
              <a:gd name="connsiteY37" fmla="*/ 4062432 h 4348248"/>
              <a:gd name="connsiteX38" fmla="*/ 3660381 w 4874208"/>
              <a:gd name="connsiteY38" fmla="*/ 3848100 h 4348248"/>
              <a:gd name="connsiteX39" fmla="*/ 3871236 w 4874208"/>
              <a:gd name="connsiteY39" fmla="*/ 3633854 h 4348248"/>
              <a:gd name="connsiteX40" fmla="*/ 3878199 w 4874208"/>
              <a:gd name="connsiteY40" fmla="*/ 3633854 h 4348248"/>
              <a:gd name="connsiteX41" fmla="*/ 4089064 w 4874208"/>
              <a:gd name="connsiteY41" fmla="*/ 3848100 h 4348248"/>
              <a:gd name="connsiteX42" fmla="*/ 3874713 w 4874208"/>
              <a:gd name="connsiteY42" fmla="*/ 4062432 h 4348248"/>
              <a:gd name="connsiteX43" fmla="*/ 4587755 w 4874208"/>
              <a:gd name="connsiteY43" fmla="*/ 1183662 h 4348248"/>
              <a:gd name="connsiteX44" fmla="*/ 4588298 w 4874208"/>
              <a:gd name="connsiteY44" fmla="*/ 1186053 h 4348248"/>
              <a:gd name="connsiteX45" fmla="*/ 4442194 w 4874208"/>
              <a:gd name="connsiteY45" fmla="*/ 1818751 h 4348248"/>
              <a:gd name="connsiteX46" fmla="*/ 3947446 w 4874208"/>
              <a:gd name="connsiteY46" fmla="*/ 1818751 h 4348248"/>
              <a:gd name="connsiteX47" fmla="*/ 4031694 w 4874208"/>
              <a:gd name="connsiteY47" fmla="*/ 1180357 h 4348248"/>
              <a:gd name="connsiteX48" fmla="*/ 4585564 w 4874208"/>
              <a:gd name="connsiteY48" fmla="*/ 1182586 h 4348248"/>
              <a:gd name="connsiteX49" fmla="*/ 4587755 w 4874208"/>
              <a:gd name="connsiteY49" fmla="*/ 1183662 h 4348248"/>
              <a:gd name="connsiteX50" fmla="*/ 3114761 w 4874208"/>
              <a:gd name="connsiteY50" fmla="*/ 2742524 h 4348248"/>
              <a:gd name="connsiteX51" fmla="*/ 3114761 w 4874208"/>
              <a:gd name="connsiteY51" fmla="*/ 2104501 h 4348248"/>
              <a:gd name="connsiteX52" fmla="*/ 3621510 w 4874208"/>
              <a:gd name="connsiteY52" fmla="*/ 2104501 h 4348248"/>
              <a:gd name="connsiteX53" fmla="*/ 3537309 w 4874208"/>
              <a:gd name="connsiteY53" fmla="*/ 2742524 h 4348248"/>
              <a:gd name="connsiteX54" fmla="*/ 2406272 w 4874208"/>
              <a:gd name="connsiteY54" fmla="*/ 2742524 h 4348248"/>
              <a:gd name="connsiteX55" fmla="*/ 2321385 w 4874208"/>
              <a:gd name="connsiteY55" fmla="*/ 2104501 h 4348248"/>
              <a:gd name="connsiteX56" fmla="*/ 2829011 w 4874208"/>
              <a:gd name="connsiteY56" fmla="*/ 2104501 h 4348248"/>
              <a:gd name="connsiteX57" fmla="*/ 2829011 w 4874208"/>
              <a:gd name="connsiteY57" fmla="*/ 2742524 h 4348248"/>
              <a:gd name="connsiteX58" fmla="*/ 1748542 w 4874208"/>
              <a:gd name="connsiteY58" fmla="*/ 2742524 h 4348248"/>
              <a:gd name="connsiteX59" fmla="*/ 1748095 w 4874208"/>
              <a:gd name="connsiteY59" fmla="*/ 2742524 h 4348248"/>
              <a:gd name="connsiteX60" fmla="*/ 1673533 w 4874208"/>
              <a:gd name="connsiteY60" fmla="*/ 2685564 h 4348248"/>
              <a:gd name="connsiteX61" fmla="*/ 1516923 w 4874208"/>
              <a:gd name="connsiteY61" fmla="*/ 2104501 h 4348248"/>
              <a:gd name="connsiteX62" fmla="*/ 2033111 w 4874208"/>
              <a:gd name="connsiteY62" fmla="*/ 2104501 h 4348248"/>
              <a:gd name="connsiteX63" fmla="*/ 2117998 w 4874208"/>
              <a:gd name="connsiteY63" fmla="*/ 2742524 h 4348248"/>
              <a:gd name="connsiteX64" fmla="*/ 2283362 w 4874208"/>
              <a:gd name="connsiteY64" fmla="*/ 1818761 h 4348248"/>
              <a:gd name="connsiteX65" fmla="*/ 2197437 w 4874208"/>
              <a:gd name="connsiteY65" fmla="*/ 1172975 h 4348248"/>
              <a:gd name="connsiteX66" fmla="*/ 2829001 w 4874208"/>
              <a:gd name="connsiteY66" fmla="*/ 1175518 h 4348248"/>
              <a:gd name="connsiteX67" fmla="*/ 2829001 w 4874208"/>
              <a:gd name="connsiteY67" fmla="*/ 1818761 h 4348248"/>
              <a:gd name="connsiteX68" fmla="*/ 3114761 w 4874208"/>
              <a:gd name="connsiteY68" fmla="*/ 1818761 h 4348248"/>
              <a:gd name="connsiteX69" fmla="*/ 3114761 w 4874208"/>
              <a:gd name="connsiteY69" fmla="*/ 1176671 h 4348248"/>
              <a:gd name="connsiteX70" fmla="*/ 3743620 w 4874208"/>
              <a:gd name="connsiteY70" fmla="*/ 1179205 h 4348248"/>
              <a:gd name="connsiteX71" fmla="*/ 3659220 w 4874208"/>
              <a:gd name="connsiteY71" fmla="*/ 1818761 h 4348248"/>
              <a:gd name="connsiteX72" fmla="*/ 1909010 w 4874208"/>
              <a:gd name="connsiteY72" fmla="*/ 1171804 h 4348248"/>
              <a:gd name="connsiteX73" fmla="*/ 1995087 w 4874208"/>
              <a:gd name="connsiteY73" fmla="*/ 1818751 h 4348248"/>
              <a:gd name="connsiteX74" fmla="*/ 1439904 w 4874208"/>
              <a:gd name="connsiteY74" fmla="*/ 1818751 h 4348248"/>
              <a:gd name="connsiteX75" fmla="*/ 1264834 w 4874208"/>
              <a:gd name="connsiteY75" fmla="*/ 1169203 h 4348248"/>
              <a:gd name="connsiteX76" fmla="*/ 4172484 w 4874208"/>
              <a:gd name="connsiteY76" fmla="*/ 2742524 h 4348248"/>
              <a:gd name="connsiteX77" fmla="*/ 3825526 w 4874208"/>
              <a:gd name="connsiteY77" fmla="*/ 2742524 h 4348248"/>
              <a:gd name="connsiteX78" fmla="*/ 3909727 w 4874208"/>
              <a:gd name="connsiteY78" fmla="*/ 2104501 h 4348248"/>
              <a:gd name="connsiteX79" fmla="*/ 4376195 w 4874208"/>
              <a:gd name="connsiteY79" fmla="*/ 2104501 h 4348248"/>
              <a:gd name="connsiteX80" fmla="*/ 4241540 w 4874208"/>
              <a:gd name="connsiteY80" fmla="*/ 2687593 h 4348248"/>
              <a:gd name="connsiteX81" fmla="*/ 4172484 w 4874208"/>
              <a:gd name="connsiteY81" fmla="*/ 2742524 h 434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4874208" h="4348248">
                <a:moveTo>
                  <a:pt x="1408986" y="3348104"/>
                </a:moveTo>
                <a:cubicBezTo>
                  <a:pt x="1196035" y="3337227"/>
                  <a:pt x="1200045" y="3037704"/>
                  <a:pt x="1408976" y="3027302"/>
                </a:cubicBezTo>
                <a:cubicBezTo>
                  <a:pt x="2000812" y="3029360"/>
                  <a:pt x="3561826" y="3027855"/>
                  <a:pt x="4172484" y="3028283"/>
                </a:cubicBezTo>
                <a:cubicBezTo>
                  <a:pt x="4339505" y="3028283"/>
                  <a:pt x="4482398" y="2914621"/>
                  <a:pt x="4519965" y="2751896"/>
                </a:cubicBezTo>
                <a:lnTo>
                  <a:pt x="4866713" y="1250366"/>
                </a:lnTo>
                <a:cubicBezTo>
                  <a:pt x="4886573" y="1164393"/>
                  <a:pt x="4866532" y="1075411"/>
                  <a:pt x="4811745" y="1006250"/>
                </a:cubicBezTo>
                <a:cubicBezTo>
                  <a:pt x="4756957" y="937089"/>
                  <a:pt x="4674937" y="896864"/>
                  <a:pt x="4586707" y="896864"/>
                </a:cubicBezTo>
                <a:cubicBezTo>
                  <a:pt x="4341047" y="896864"/>
                  <a:pt x="2255787" y="887425"/>
                  <a:pt x="1187720" y="883168"/>
                </a:cubicBezTo>
                <a:lnTo>
                  <a:pt x="1018413" y="254965"/>
                </a:lnTo>
                <a:cubicBezTo>
                  <a:pt x="977770" y="104842"/>
                  <a:pt x="840772" y="0"/>
                  <a:pt x="685248" y="0"/>
                </a:cubicBezTo>
                <a:lnTo>
                  <a:pt x="142875" y="0"/>
                </a:lnTo>
                <a:cubicBezTo>
                  <a:pt x="63970" y="0"/>
                  <a:pt x="0" y="63970"/>
                  <a:pt x="0" y="142875"/>
                </a:cubicBezTo>
                <a:cubicBezTo>
                  <a:pt x="0" y="221780"/>
                  <a:pt x="63970" y="285750"/>
                  <a:pt x="142875" y="285750"/>
                </a:cubicBezTo>
                <a:lnTo>
                  <a:pt x="685248" y="285750"/>
                </a:lnTo>
                <a:cubicBezTo>
                  <a:pt x="712022" y="285750"/>
                  <a:pt x="735597" y="303800"/>
                  <a:pt x="742560" y="329489"/>
                </a:cubicBezTo>
                <a:lnTo>
                  <a:pt x="1392784" y="2741943"/>
                </a:lnTo>
                <a:cubicBezTo>
                  <a:pt x="1278455" y="2746096"/>
                  <a:pt x="1171966" y="2792597"/>
                  <a:pt x="1091213" y="2874531"/>
                </a:cubicBezTo>
                <a:cubicBezTo>
                  <a:pt x="1006364" y="2960637"/>
                  <a:pt x="960796" y="3074613"/>
                  <a:pt x="962901" y="3195476"/>
                </a:cubicBezTo>
                <a:cubicBezTo>
                  <a:pt x="967111" y="3437192"/>
                  <a:pt x="1167222" y="3633845"/>
                  <a:pt x="1408986" y="3633845"/>
                </a:cubicBezTo>
                <a:lnTo>
                  <a:pt x="1617316" y="3633845"/>
                </a:lnTo>
                <a:cubicBezTo>
                  <a:pt x="1586351" y="3698843"/>
                  <a:pt x="1568968" y="3771510"/>
                  <a:pt x="1568968" y="3848167"/>
                </a:cubicBezTo>
                <a:cubicBezTo>
                  <a:pt x="1568968" y="4123916"/>
                  <a:pt x="1793300" y="4348249"/>
                  <a:pt x="2069049" y="4348249"/>
                </a:cubicBezTo>
                <a:cubicBezTo>
                  <a:pt x="2344798" y="4348249"/>
                  <a:pt x="2569131" y="4123916"/>
                  <a:pt x="2569131" y="3848167"/>
                </a:cubicBezTo>
                <a:cubicBezTo>
                  <a:pt x="2569131" y="3771500"/>
                  <a:pt x="2551738" y="3698843"/>
                  <a:pt x="2520772" y="3633845"/>
                </a:cubicBezTo>
                <a:lnTo>
                  <a:pt x="3422942" y="3633845"/>
                </a:lnTo>
                <a:cubicBezTo>
                  <a:pt x="3392005" y="3698824"/>
                  <a:pt x="3374622" y="3771453"/>
                  <a:pt x="3374622" y="3848091"/>
                </a:cubicBezTo>
                <a:cubicBezTo>
                  <a:pt x="3374622" y="4123839"/>
                  <a:pt x="3598964" y="4348172"/>
                  <a:pt x="3874703" y="4348172"/>
                </a:cubicBezTo>
                <a:cubicBezTo>
                  <a:pt x="4150452" y="4348172"/>
                  <a:pt x="4374795" y="4123830"/>
                  <a:pt x="4374795" y="3848091"/>
                </a:cubicBezTo>
                <a:cubicBezTo>
                  <a:pt x="4374795" y="3768471"/>
                  <a:pt x="4355992" y="3693186"/>
                  <a:pt x="4322750" y="3626301"/>
                </a:cubicBezTo>
                <a:cubicBezTo>
                  <a:pt x="4379291" y="3607261"/>
                  <a:pt x="4420057" y="3553930"/>
                  <a:pt x="4420057" y="3490979"/>
                </a:cubicBezTo>
                <a:cubicBezTo>
                  <a:pt x="4420057" y="3412074"/>
                  <a:pt x="4356088" y="3348104"/>
                  <a:pt x="4277182" y="3348104"/>
                </a:cubicBezTo>
                <a:close/>
                <a:moveTo>
                  <a:pt x="2283371" y="3848176"/>
                </a:moveTo>
                <a:cubicBezTo>
                  <a:pt x="2283371" y="3966362"/>
                  <a:pt x="2187226" y="4062508"/>
                  <a:pt x="2069040" y="4062508"/>
                </a:cubicBezTo>
                <a:cubicBezTo>
                  <a:pt x="1950853" y="4062508"/>
                  <a:pt x="1854708" y="3966362"/>
                  <a:pt x="1854708" y="3848176"/>
                </a:cubicBezTo>
                <a:cubicBezTo>
                  <a:pt x="1854708" y="3730057"/>
                  <a:pt x="1950758" y="3633950"/>
                  <a:pt x="2068859" y="3633854"/>
                </a:cubicBezTo>
                <a:lnTo>
                  <a:pt x="2069221" y="3633854"/>
                </a:lnTo>
                <a:cubicBezTo>
                  <a:pt x="2187321" y="3633950"/>
                  <a:pt x="2283371" y="3730057"/>
                  <a:pt x="2283371" y="3848176"/>
                </a:cubicBezTo>
                <a:close/>
                <a:moveTo>
                  <a:pt x="3874713" y="4062432"/>
                </a:moveTo>
                <a:cubicBezTo>
                  <a:pt x="3756536" y="4062432"/>
                  <a:pt x="3660381" y="3966277"/>
                  <a:pt x="3660381" y="3848100"/>
                </a:cubicBezTo>
                <a:cubicBezTo>
                  <a:pt x="3660381" y="3731086"/>
                  <a:pt x="3754660" y="3635731"/>
                  <a:pt x="3871236" y="3633854"/>
                </a:cubicBezTo>
                <a:lnTo>
                  <a:pt x="3878199" y="3633854"/>
                </a:lnTo>
                <a:cubicBezTo>
                  <a:pt x="3994785" y="3635731"/>
                  <a:pt x="4089064" y="3731086"/>
                  <a:pt x="4089064" y="3848100"/>
                </a:cubicBezTo>
                <a:cubicBezTo>
                  <a:pt x="4089054" y="3966277"/>
                  <a:pt x="3992899" y="4062432"/>
                  <a:pt x="3874713" y="4062432"/>
                </a:cubicBezTo>
                <a:close/>
                <a:moveTo>
                  <a:pt x="4587755" y="1183662"/>
                </a:moveTo>
                <a:cubicBezTo>
                  <a:pt x="4588602" y="1184729"/>
                  <a:pt x="4588479" y="1185234"/>
                  <a:pt x="4588298" y="1186053"/>
                </a:cubicBezTo>
                <a:lnTo>
                  <a:pt x="4442194" y="1818751"/>
                </a:lnTo>
                <a:lnTo>
                  <a:pt x="3947446" y="1818751"/>
                </a:lnTo>
                <a:lnTo>
                  <a:pt x="4031694" y="1180357"/>
                </a:lnTo>
                <a:lnTo>
                  <a:pt x="4585564" y="1182586"/>
                </a:lnTo>
                <a:cubicBezTo>
                  <a:pt x="4586412" y="1182605"/>
                  <a:pt x="4586916" y="1182605"/>
                  <a:pt x="4587755" y="1183662"/>
                </a:cubicBezTo>
                <a:close/>
                <a:moveTo>
                  <a:pt x="3114761" y="2742524"/>
                </a:moveTo>
                <a:lnTo>
                  <a:pt x="3114761" y="2104501"/>
                </a:lnTo>
                <a:lnTo>
                  <a:pt x="3621510" y="2104501"/>
                </a:lnTo>
                <a:lnTo>
                  <a:pt x="3537309" y="2742524"/>
                </a:lnTo>
                <a:close/>
                <a:moveTo>
                  <a:pt x="2406272" y="2742524"/>
                </a:moveTo>
                <a:lnTo>
                  <a:pt x="2321385" y="2104501"/>
                </a:lnTo>
                <a:lnTo>
                  <a:pt x="2829011" y="2104501"/>
                </a:lnTo>
                <a:lnTo>
                  <a:pt x="2829011" y="2742524"/>
                </a:lnTo>
                <a:close/>
                <a:moveTo>
                  <a:pt x="1748542" y="2742524"/>
                </a:moveTo>
                <a:lnTo>
                  <a:pt x="1748095" y="2742524"/>
                </a:lnTo>
                <a:cubicBezTo>
                  <a:pt x="1713271" y="2742514"/>
                  <a:pt x="1682591" y="2719026"/>
                  <a:pt x="1673533" y="2685564"/>
                </a:cubicBezTo>
                <a:lnTo>
                  <a:pt x="1516923" y="2104501"/>
                </a:lnTo>
                <a:lnTo>
                  <a:pt x="2033111" y="2104501"/>
                </a:lnTo>
                <a:lnTo>
                  <a:pt x="2117998" y="2742524"/>
                </a:lnTo>
                <a:close/>
                <a:moveTo>
                  <a:pt x="2283362" y="1818761"/>
                </a:moveTo>
                <a:lnTo>
                  <a:pt x="2197437" y="1172975"/>
                </a:lnTo>
                <a:lnTo>
                  <a:pt x="2829001" y="1175518"/>
                </a:lnTo>
                <a:lnTo>
                  <a:pt x="2829001" y="1818761"/>
                </a:lnTo>
                <a:close/>
                <a:moveTo>
                  <a:pt x="3114761" y="1818761"/>
                </a:moveTo>
                <a:lnTo>
                  <a:pt x="3114761" y="1176671"/>
                </a:lnTo>
                <a:lnTo>
                  <a:pt x="3743620" y="1179205"/>
                </a:lnTo>
                <a:lnTo>
                  <a:pt x="3659220" y="1818761"/>
                </a:lnTo>
                <a:close/>
                <a:moveTo>
                  <a:pt x="1909010" y="1171804"/>
                </a:moveTo>
                <a:lnTo>
                  <a:pt x="1995087" y="1818751"/>
                </a:lnTo>
                <a:lnTo>
                  <a:pt x="1439904" y="1818751"/>
                </a:lnTo>
                <a:lnTo>
                  <a:pt x="1264834" y="1169203"/>
                </a:lnTo>
                <a:close/>
                <a:moveTo>
                  <a:pt x="4172484" y="2742524"/>
                </a:moveTo>
                <a:lnTo>
                  <a:pt x="3825526" y="2742524"/>
                </a:lnTo>
                <a:lnTo>
                  <a:pt x="3909727" y="2104501"/>
                </a:lnTo>
                <a:lnTo>
                  <a:pt x="4376195" y="2104501"/>
                </a:lnTo>
                <a:lnTo>
                  <a:pt x="4241540" y="2687593"/>
                </a:lnTo>
                <a:cubicBezTo>
                  <a:pt x="4234072" y="2719940"/>
                  <a:pt x="4205678" y="2742524"/>
                  <a:pt x="4172484" y="2742524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2"/>
              </a:solidFill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AB1ED917-C503-329F-07AD-2C424B5A4345}"/>
              </a:ext>
            </a:extLst>
          </p:cNvPr>
          <p:cNvGrpSpPr/>
          <p:nvPr/>
        </p:nvGrpSpPr>
        <p:grpSpPr>
          <a:xfrm>
            <a:off x="854739" y="6826765"/>
            <a:ext cx="604489" cy="604529"/>
            <a:chOff x="990771" y="2514600"/>
            <a:chExt cx="4876455" cy="4876800"/>
          </a:xfrm>
          <a:solidFill>
            <a:schemeClr val="bg1"/>
          </a:solidFill>
        </p:grpSpPr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907F0C2C-4259-62D1-FA4D-D18B4BD9A625}"/>
                </a:ext>
              </a:extLst>
            </p:cNvPr>
            <p:cNvSpPr/>
            <p:nvPr/>
          </p:nvSpPr>
          <p:spPr>
            <a:xfrm>
              <a:off x="990771" y="2514600"/>
              <a:ext cx="4876455" cy="4876800"/>
            </a:xfrm>
            <a:custGeom>
              <a:avLst/>
              <a:gdLst>
                <a:gd name="connsiteX0" fmla="*/ 4750813 w 4876455"/>
                <a:gd name="connsiteY0" fmla="*/ 1534735 h 4876800"/>
                <a:gd name="connsiteX1" fmla="*/ 4144594 w 4876455"/>
                <a:gd name="connsiteY1" fmla="*/ 1534773 h 4876800"/>
                <a:gd name="connsiteX2" fmla="*/ 3714750 w 4876455"/>
                <a:gd name="connsiteY2" fmla="*/ 1964979 h 4876800"/>
                <a:gd name="connsiteX3" fmla="*/ 3714750 w 4876455"/>
                <a:gd name="connsiteY3" fmla="*/ 832733 h 4876800"/>
                <a:gd name="connsiteX4" fmla="*/ 3589201 w 4876455"/>
                <a:gd name="connsiteY4" fmla="*/ 529657 h 4876800"/>
                <a:gd name="connsiteX5" fmla="*/ 3185103 w 4876455"/>
                <a:gd name="connsiteY5" fmla="*/ 125540 h 4876800"/>
                <a:gd name="connsiteX6" fmla="*/ 2882018 w 4876455"/>
                <a:gd name="connsiteY6" fmla="*/ 0 h 4876800"/>
                <a:gd name="connsiteX7" fmla="*/ 428625 w 4876455"/>
                <a:gd name="connsiteY7" fmla="*/ 0 h 4876800"/>
                <a:gd name="connsiteX8" fmla="*/ 0 w 4876455"/>
                <a:gd name="connsiteY8" fmla="*/ 428625 h 4876800"/>
                <a:gd name="connsiteX9" fmla="*/ 0 w 4876455"/>
                <a:gd name="connsiteY9" fmla="*/ 4448175 h 4876800"/>
                <a:gd name="connsiteX10" fmla="*/ 428625 w 4876455"/>
                <a:gd name="connsiteY10" fmla="*/ 4876800 h 4876800"/>
                <a:gd name="connsiteX11" fmla="*/ 3286125 w 4876455"/>
                <a:gd name="connsiteY11" fmla="*/ 4876800 h 4876800"/>
                <a:gd name="connsiteX12" fmla="*/ 3714750 w 4876455"/>
                <a:gd name="connsiteY12" fmla="*/ 4448175 h 4876800"/>
                <a:gd name="connsiteX13" fmla="*/ 3714750 w 4876455"/>
                <a:gd name="connsiteY13" fmla="*/ 3177836 h 4876800"/>
                <a:gd name="connsiteX14" fmla="*/ 4750804 w 4876455"/>
                <a:gd name="connsiteY14" fmla="*/ 2140906 h 4876800"/>
                <a:gd name="connsiteX15" fmla="*/ 4750813 w 4876455"/>
                <a:gd name="connsiteY15" fmla="*/ 1534735 h 4876800"/>
                <a:gd name="connsiteX16" fmla="*/ 2857510 w 4876455"/>
                <a:gd name="connsiteY16" fmla="*/ 285750 h 4876800"/>
                <a:gd name="connsiteX17" fmla="*/ 2983049 w 4876455"/>
                <a:gd name="connsiteY17" fmla="*/ 327593 h 4876800"/>
                <a:gd name="connsiteX18" fmla="*/ 3387157 w 4876455"/>
                <a:gd name="connsiteY18" fmla="*/ 731711 h 4876800"/>
                <a:gd name="connsiteX19" fmla="*/ 3429010 w 4876455"/>
                <a:gd name="connsiteY19" fmla="*/ 857250 h 4876800"/>
                <a:gd name="connsiteX20" fmla="*/ 2857510 w 4876455"/>
                <a:gd name="connsiteY20" fmla="*/ 857250 h 4876800"/>
                <a:gd name="connsiteX21" fmla="*/ 2857510 w 4876455"/>
                <a:gd name="connsiteY21" fmla="*/ 285750 h 4876800"/>
                <a:gd name="connsiteX22" fmla="*/ 3429000 w 4876455"/>
                <a:gd name="connsiteY22" fmla="*/ 4448175 h 4876800"/>
                <a:gd name="connsiteX23" fmla="*/ 3286125 w 4876455"/>
                <a:gd name="connsiteY23" fmla="*/ 4591050 h 4876800"/>
                <a:gd name="connsiteX24" fmla="*/ 428625 w 4876455"/>
                <a:gd name="connsiteY24" fmla="*/ 4591050 h 4876800"/>
                <a:gd name="connsiteX25" fmla="*/ 285750 w 4876455"/>
                <a:gd name="connsiteY25" fmla="*/ 4448175 h 4876800"/>
                <a:gd name="connsiteX26" fmla="*/ 285750 w 4876455"/>
                <a:gd name="connsiteY26" fmla="*/ 428625 h 4876800"/>
                <a:gd name="connsiteX27" fmla="*/ 428625 w 4876455"/>
                <a:gd name="connsiteY27" fmla="*/ 285750 h 4876800"/>
                <a:gd name="connsiteX28" fmla="*/ 2571750 w 4876455"/>
                <a:gd name="connsiteY28" fmla="*/ 285750 h 4876800"/>
                <a:gd name="connsiteX29" fmla="*/ 2571750 w 4876455"/>
                <a:gd name="connsiteY29" fmla="*/ 1000125 h 4876800"/>
                <a:gd name="connsiteX30" fmla="*/ 2714625 w 4876455"/>
                <a:gd name="connsiteY30" fmla="*/ 1143000 h 4876800"/>
                <a:gd name="connsiteX31" fmla="*/ 3429000 w 4876455"/>
                <a:gd name="connsiteY31" fmla="*/ 1143000 h 4876800"/>
                <a:gd name="connsiteX32" fmla="*/ 3429000 w 4876455"/>
                <a:gd name="connsiteY32" fmla="*/ 2250977 h 4876800"/>
                <a:gd name="connsiteX33" fmla="*/ 3007462 w 4876455"/>
                <a:gd name="connsiteY33" fmla="*/ 2672867 h 4876800"/>
                <a:gd name="connsiteX34" fmla="*/ 2805503 w 4876455"/>
                <a:gd name="connsiteY34" fmla="*/ 2874836 h 4876800"/>
                <a:gd name="connsiteX35" fmla="*/ 2770985 w 4876455"/>
                <a:gd name="connsiteY35" fmla="*/ 2930681 h 4876800"/>
                <a:gd name="connsiteX36" fmla="*/ 2568921 w 4876455"/>
                <a:gd name="connsiteY36" fmla="*/ 3536852 h 4876800"/>
                <a:gd name="connsiteX37" fmla="*/ 2603440 w 4876455"/>
                <a:gd name="connsiteY37" fmla="*/ 3683060 h 4876800"/>
                <a:gd name="connsiteX38" fmla="*/ 2749649 w 4876455"/>
                <a:gd name="connsiteY38" fmla="*/ 3717579 h 4876800"/>
                <a:gd name="connsiteX39" fmla="*/ 3355819 w 4876455"/>
                <a:gd name="connsiteY39" fmla="*/ 3515525 h 4876800"/>
                <a:gd name="connsiteX40" fmla="*/ 3411665 w 4876455"/>
                <a:gd name="connsiteY40" fmla="*/ 3481007 h 4876800"/>
                <a:gd name="connsiteX41" fmla="*/ 3429000 w 4876455"/>
                <a:gd name="connsiteY41" fmla="*/ 3463671 h 4876800"/>
                <a:gd name="connsiteX42" fmla="*/ 3429000 w 4876455"/>
                <a:gd name="connsiteY42" fmla="*/ 4448175 h 4876800"/>
                <a:gd name="connsiteX43" fmla="*/ 3108579 w 4876455"/>
                <a:gd name="connsiteY43" fmla="*/ 2975867 h 4876800"/>
                <a:gd name="connsiteX44" fmla="*/ 3310633 w 4876455"/>
                <a:gd name="connsiteY44" fmla="*/ 3177921 h 4876800"/>
                <a:gd name="connsiteX45" fmla="*/ 3233452 w 4876455"/>
                <a:gd name="connsiteY45" fmla="*/ 3255102 h 4876800"/>
                <a:gd name="connsiteX46" fmla="*/ 2930376 w 4876455"/>
                <a:gd name="connsiteY46" fmla="*/ 3356124 h 4876800"/>
                <a:gd name="connsiteX47" fmla="*/ 3031398 w 4876455"/>
                <a:gd name="connsiteY47" fmla="*/ 3053039 h 4876800"/>
                <a:gd name="connsiteX48" fmla="*/ 3108579 w 4876455"/>
                <a:gd name="connsiteY48" fmla="*/ 2975867 h 4876800"/>
                <a:gd name="connsiteX49" fmla="*/ 3512649 w 4876455"/>
                <a:gd name="connsiteY49" fmla="*/ 2975820 h 4876800"/>
                <a:gd name="connsiteX50" fmla="*/ 3310595 w 4876455"/>
                <a:gd name="connsiteY50" fmla="*/ 2773766 h 4876800"/>
                <a:gd name="connsiteX51" fmla="*/ 3997395 w 4876455"/>
                <a:gd name="connsiteY51" fmla="*/ 2086385 h 4876800"/>
                <a:gd name="connsiteX52" fmla="*/ 4199449 w 4876455"/>
                <a:gd name="connsiteY52" fmla="*/ 2288438 h 4876800"/>
                <a:gd name="connsiteX53" fmla="*/ 3512649 w 4876455"/>
                <a:gd name="connsiteY53" fmla="*/ 2975820 h 4876800"/>
                <a:gd name="connsiteX54" fmla="*/ 4548712 w 4876455"/>
                <a:gd name="connsiteY54" fmla="*/ 1938890 h 4876800"/>
                <a:gd name="connsiteX55" fmla="*/ 4401426 w 4876455"/>
                <a:gd name="connsiteY55" fmla="*/ 2086299 h 4876800"/>
                <a:gd name="connsiteX56" fmla="*/ 4199373 w 4876455"/>
                <a:gd name="connsiteY56" fmla="*/ 1884245 h 4876800"/>
                <a:gd name="connsiteX57" fmla="*/ 4346705 w 4876455"/>
                <a:gd name="connsiteY57" fmla="*/ 1736789 h 4876800"/>
                <a:gd name="connsiteX58" fmla="*/ 4548769 w 4876455"/>
                <a:gd name="connsiteY58" fmla="*/ 1736789 h 4876800"/>
                <a:gd name="connsiteX59" fmla="*/ 4548712 w 4876455"/>
                <a:gd name="connsiteY59" fmla="*/ 193889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4876455" h="4876800">
                  <a:moveTo>
                    <a:pt x="4750813" y="1534735"/>
                  </a:moveTo>
                  <a:cubicBezTo>
                    <a:pt x="4583697" y="1367609"/>
                    <a:pt x="4311768" y="1367619"/>
                    <a:pt x="4144594" y="1534773"/>
                  </a:cubicBezTo>
                  <a:cubicBezTo>
                    <a:pt x="4093178" y="1586236"/>
                    <a:pt x="3764899" y="1914782"/>
                    <a:pt x="3714750" y="1964979"/>
                  </a:cubicBezTo>
                  <a:lnTo>
                    <a:pt x="3714750" y="832733"/>
                  </a:lnTo>
                  <a:cubicBezTo>
                    <a:pt x="3714750" y="718242"/>
                    <a:pt x="3670164" y="610610"/>
                    <a:pt x="3589201" y="529657"/>
                  </a:cubicBezTo>
                  <a:lnTo>
                    <a:pt x="3185103" y="125540"/>
                  </a:lnTo>
                  <a:cubicBezTo>
                    <a:pt x="3104150" y="44577"/>
                    <a:pt x="2996508" y="0"/>
                    <a:pt x="2882018" y="0"/>
                  </a:cubicBezTo>
                  <a:lnTo>
                    <a:pt x="428625" y="0"/>
                  </a:lnTo>
                  <a:cubicBezTo>
                    <a:pt x="192281" y="0"/>
                    <a:pt x="0" y="192281"/>
                    <a:pt x="0" y="428625"/>
                  </a:cubicBezTo>
                  <a:lnTo>
                    <a:pt x="0" y="4448175"/>
                  </a:lnTo>
                  <a:cubicBezTo>
                    <a:pt x="0" y="4684519"/>
                    <a:pt x="192281" y="4876800"/>
                    <a:pt x="428625" y="4876800"/>
                  </a:cubicBezTo>
                  <a:lnTo>
                    <a:pt x="3286125" y="4876800"/>
                  </a:lnTo>
                  <a:cubicBezTo>
                    <a:pt x="3522469" y="4876800"/>
                    <a:pt x="3714750" y="4684519"/>
                    <a:pt x="3714750" y="4448175"/>
                  </a:cubicBezTo>
                  <a:lnTo>
                    <a:pt x="3714750" y="3177836"/>
                  </a:lnTo>
                  <a:lnTo>
                    <a:pt x="4750804" y="2140906"/>
                  </a:lnTo>
                  <a:cubicBezTo>
                    <a:pt x="4918320" y="1973399"/>
                    <a:pt x="4918358" y="1702260"/>
                    <a:pt x="4750813" y="1534735"/>
                  </a:cubicBezTo>
                  <a:close/>
                  <a:moveTo>
                    <a:pt x="2857510" y="285750"/>
                  </a:moveTo>
                  <a:cubicBezTo>
                    <a:pt x="2884503" y="285750"/>
                    <a:pt x="2936519" y="281073"/>
                    <a:pt x="2983049" y="327593"/>
                  </a:cubicBezTo>
                  <a:lnTo>
                    <a:pt x="3387157" y="731711"/>
                  </a:lnTo>
                  <a:cubicBezTo>
                    <a:pt x="3432496" y="777059"/>
                    <a:pt x="3429010" y="826751"/>
                    <a:pt x="3429010" y="857250"/>
                  </a:cubicBezTo>
                  <a:lnTo>
                    <a:pt x="2857510" y="857250"/>
                  </a:lnTo>
                  <a:lnTo>
                    <a:pt x="2857510" y="285750"/>
                  </a:lnTo>
                  <a:close/>
                  <a:moveTo>
                    <a:pt x="3429000" y="4448175"/>
                  </a:moveTo>
                  <a:cubicBezTo>
                    <a:pt x="3429000" y="4526956"/>
                    <a:pt x="3364916" y="4591050"/>
                    <a:pt x="3286125" y="4591050"/>
                  </a:cubicBezTo>
                  <a:lnTo>
                    <a:pt x="428625" y="4591050"/>
                  </a:lnTo>
                  <a:cubicBezTo>
                    <a:pt x="349844" y="4591050"/>
                    <a:pt x="285750" y="4526956"/>
                    <a:pt x="285750" y="4448175"/>
                  </a:cubicBezTo>
                  <a:lnTo>
                    <a:pt x="285750" y="428625"/>
                  </a:lnTo>
                  <a:cubicBezTo>
                    <a:pt x="285750" y="349844"/>
                    <a:pt x="349844" y="285750"/>
                    <a:pt x="428625" y="285750"/>
                  </a:cubicBezTo>
                  <a:lnTo>
                    <a:pt x="2571750" y="285750"/>
                  </a:lnTo>
                  <a:lnTo>
                    <a:pt x="2571750" y="1000125"/>
                  </a:lnTo>
                  <a:cubicBezTo>
                    <a:pt x="2571750" y="1079030"/>
                    <a:pt x="2635720" y="1143000"/>
                    <a:pt x="2714625" y="1143000"/>
                  </a:cubicBezTo>
                  <a:lnTo>
                    <a:pt x="3429000" y="1143000"/>
                  </a:lnTo>
                  <a:lnTo>
                    <a:pt x="3429000" y="2250977"/>
                  </a:lnTo>
                  <a:cubicBezTo>
                    <a:pt x="3429000" y="2250977"/>
                    <a:pt x="3007481" y="2672858"/>
                    <a:pt x="3007462" y="2672867"/>
                  </a:cubicBezTo>
                  <a:lnTo>
                    <a:pt x="2805503" y="2874836"/>
                  </a:lnTo>
                  <a:cubicBezTo>
                    <a:pt x="2789825" y="2890514"/>
                    <a:pt x="2777995" y="2909640"/>
                    <a:pt x="2770985" y="2930681"/>
                  </a:cubicBezTo>
                  <a:lnTo>
                    <a:pt x="2568921" y="3536852"/>
                  </a:lnTo>
                  <a:cubicBezTo>
                    <a:pt x="2551805" y="3588192"/>
                    <a:pt x="2565168" y="3644799"/>
                    <a:pt x="2603440" y="3683060"/>
                  </a:cubicBezTo>
                  <a:cubicBezTo>
                    <a:pt x="2641759" y="3721380"/>
                    <a:pt x="2698385" y="3734677"/>
                    <a:pt x="2749649" y="3717579"/>
                  </a:cubicBezTo>
                  <a:lnTo>
                    <a:pt x="3355819" y="3515525"/>
                  </a:lnTo>
                  <a:cubicBezTo>
                    <a:pt x="3376860" y="3508515"/>
                    <a:pt x="3395986" y="3496694"/>
                    <a:pt x="3411665" y="3481007"/>
                  </a:cubicBezTo>
                  <a:lnTo>
                    <a:pt x="3429000" y="3463671"/>
                  </a:lnTo>
                  <a:lnTo>
                    <a:pt x="3429000" y="4448175"/>
                  </a:lnTo>
                  <a:close/>
                  <a:moveTo>
                    <a:pt x="3108579" y="2975867"/>
                  </a:moveTo>
                  <a:lnTo>
                    <a:pt x="3310633" y="3177921"/>
                  </a:lnTo>
                  <a:lnTo>
                    <a:pt x="3233452" y="3255102"/>
                  </a:lnTo>
                  <a:lnTo>
                    <a:pt x="2930376" y="3356124"/>
                  </a:lnTo>
                  <a:lnTo>
                    <a:pt x="3031398" y="3053039"/>
                  </a:lnTo>
                  <a:lnTo>
                    <a:pt x="3108579" y="2975867"/>
                  </a:lnTo>
                  <a:close/>
                  <a:moveTo>
                    <a:pt x="3512649" y="2975820"/>
                  </a:moveTo>
                  <a:lnTo>
                    <a:pt x="3310595" y="2773766"/>
                  </a:lnTo>
                  <a:cubicBezTo>
                    <a:pt x="3418189" y="2666086"/>
                    <a:pt x="3896049" y="2187816"/>
                    <a:pt x="3997395" y="2086385"/>
                  </a:cubicBezTo>
                  <a:lnTo>
                    <a:pt x="4199449" y="2288438"/>
                  </a:lnTo>
                  <a:lnTo>
                    <a:pt x="3512649" y="2975820"/>
                  </a:lnTo>
                  <a:close/>
                  <a:moveTo>
                    <a:pt x="4548712" y="1938890"/>
                  </a:moveTo>
                  <a:lnTo>
                    <a:pt x="4401426" y="2086299"/>
                  </a:lnTo>
                  <a:lnTo>
                    <a:pt x="4199373" y="1884245"/>
                  </a:lnTo>
                  <a:lnTo>
                    <a:pt x="4346705" y="1736789"/>
                  </a:lnTo>
                  <a:cubicBezTo>
                    <a:pt x="4402446" y="1681077"/>
                    <a:pt x="4493066" y="1681086"/>
                    <a:pt x="4548769" y="1736789"/>
                  </a:cubicBezTo>
                  <a:cubicBezTo>
                    <a:pt x="4604461" y="1792510"/>
                    <a:pt x="4604757" y="1882835"/>
                    <a:pt x="4548712" y="19388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35BDBABD-681F-2B49-6324-394DDC259F7A}"/>
                </a:ext>
              </a:extLst>
            </p:cNvPr>
            <p:cNvSpPr/>
            <p:nvPr/>
          </p:nvSpPr>
          <p:spPr>
            <a:xfrm>
              <a:off x="1562271" y="3943350"/>
              <a:ext cx="2286000" cy="285750"/>
            </a:xfrm>
            <a:custGeom>
              <a:avLst/>
              <a:gdLst>
                <a:gd name="connsiteX0" fmla="*/ 2143125 w 2286000"/>
                <a:gd name="connsiteY0" fmla="*/ 0 h 285750"/>
                <a:gd name="connsiteX1" fmla="*/ 142875 w 2286000"/>
                <a:gd name="connsiteY1" fmla="*/ 0 h 285750"/>
                <a:gd name="connsiteX2" fmla="*/ 0 w 2286000"/>
                <a:gd name="connsiteY2" fmla="*/ 142875 h 285750"/>
                <a:gd name="connsiteX3" fmla="*/ 142875 w 2286000"/>
                <a:gd name="connsiteY3" fmla="*/ 285750 h 285750"/>
                <a:gd name="connsiteX4" fmla="*/ 2143125 w 2286000"/>
                <a:gd name="connsiteY4" fmla="*/ 285750 h 285750"/>
                <a:gd name="connsiteX5" fmla="*/ 2286000 w 2286000"/>
                <a:gd name="connsiteY5" fmla="*/ 142875 h 285750"/>
                <a:gd name="connsiteX6" fmla="*/ 2143125 w 2286000"/>
                <a:gd name="connsiteY6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6000" h="285750">
                  <a:moveTo>
                    <a:pt x="2143125" y="0"/>
                  </a:moveTo>
                  <a:lnTo>
                    <a:pt x="142875" y="0"/>
                  </a:lnTo>
                  <a:cubicBezTo>
                    <a:pt x="63970" y="0"/>
                    <a:pt x="0" y="63970"/>
                    <a:pt x="0" y="142875"/>
                  </a:cubicBezTo>
                  <a:cubicBezTo>
                    <a:pt x="0" y="221780"/>
                    <a:pt x="63970" y="285750"/>
                    <a:pt x="142875" y="285750"/>
                  </a:cubicBezTo>
                  <a:lnTo>
                    <a:pt x="2143125" y="285750"/>
                  </a:lnTo>
                  <a:cubicBezTo>
                    <a:pt x="2222030" y="285750"/>
                    <a:pt x="2286000" y="221780"/>
                    <a:pt x="2286000" y="142875"/>
                  </a:cubicBezTo>
                  <a:cubicBezTo>
                    <a:pt x="2286000" y="63970"/>
                    <a:pt x="2222030" y="0"/>
                    <a:pt x="21431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646DB6F2-3A90-1A93-5363-5ACE7AC64DBA}"/>
                </a:ext>
              </a:extLst>
            </p:cNvPr>
            <p:cNvSpPr/>
            <p:nvPr/>
          </p:nvSpPr>
          <p:spPr>
            <a:xfrm>
              <a:off x="1562271" y="4514850"/>
              <a:ext cx="1714500" cy="285750"/>
            </a:xfrm>
            <a:custGeom>
              <a:avLst/>
              <a:gdLst>
                <a:gd name="connsiteX0" fmla="*/ 1571625 w 1714500"/>
                <a:gd name="connsiteY0" fmla="*/ 0 h 285750"/>
                <a:gd name="connsiteX1" fmla="*/ 142875 w 1714500"/>
                <a:gd name="connsiteY1" fmla="*/ 0 h 285750"/>
                <a:gd name="connsiteX2" fmla="*/ 0 w 1714500"/>
                <a:gd name="connsiteY2" fmla="*/ 142875 h 285750"/>
                <a:gd name="connsiteX3" fmla="*/ 142875 w 1714500"/>
                <a:gd name="connsiteY3" fmla="*/ 285750 h 285750"/>
                <a:gd name="connsiteX4" fmla="*/ 1571625 w 1714500"/>
                <a:gd name="connsiteY4" fmla="*/ 285750 h 285750"/>
                <a:gd name="connsiteX5" fmla="*/ 1714500 w 1714500"/>
                <a:gd name="connsiteY5" fmla="*/ 142875 h 285750"/>
                <a:gd name="connsiteX6" fmla="*/ 1571625 w 1714500"/>
                <a:gd name="connsiteY6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4500" h="285750">
                  <a:moveTo>
                    <a:pt x="1571625" y="0"/>
                  </a:moveTo>
                  <a:lnTo>
                    <a:pt x="142875" y="0"/>
                  </a:lnTo>
                  <a:cubicBezTo>
                    <a:pt x="63970" y="0"/>
                    <a:pt x="0" y="63970"/>
                    <a:pt x="0" y="142875"/>
                  </a:cubicBezTo>
                  <a:cubicBezTo>
                    <a:pt x="0" y="221780"/>
                    <a:pt x="63970" y="285750"/>
                    <a:pt x="142875" y="285750"/>
                  </a:cubicBezTo>
                  <a:lnTo>
                    <a:pt x="1571625" y="285750"/>
                  </a:lnTo>
                  <a:cubicBezTo>
                    <a:pt x="1650530" y="285750"/>
                    <a:pt x="1714500" y="221780"/>
                    <a:pt x="1714500" y="142875"/>
                  </a:cubicBezTo>
                  <a:cubicBezTo>
                    <a:pt x="1714500" y="63970"/>
                    <a:pt x="1650530" y="0"/>
                    <a:pt x="15716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7BFF091F-288F-5D3C-EDDB-8BD8BC804AE7}"/>
                </a:ext>
              </a:extLst>
            </p:cNvPr>
            <p:cNvSpPr/>
            <p:nvPr/>
          </p:nvSpPr>
          <p:spPr>
            <a:xfrm>
              <a:off x="1562271" y="5086350"/>
              <a:ext cx="1714500" cy="285750"/>
            </a:xfrm>
            <a:custGeom>
              <a:avLst/>
              <a:gdLst>
                <a:gd name="connsiteX0" fmla="*/ 1571625 w 1714500"/>
                <a:gd name="connsiteY0" fmla="*/ 0 h 285750"/>
                <a:gd name="connsiteX1" fmla="*/ 142875 w 1714500"/>
                <a:gd name="connsiteY1" fmla="*/ 0 h 285750"/>
                <a:gd name="connsiteX2" fmla="*/ 0 w 1714500"/>
                <a:gd name="connsiteY2" fmla="*/ 142875 h 285750"/>
                <a:gd name="connsiteX3" fmla="*/ 142875 w 1714500"/>
                <a:gd name="connsiteY3" fmla="*/ 285750 h 285750"/>
                <a:gd name="connsiteX4" fmla="*/ 1571625 w 1714500"/>
                <a:gd name="connsiteY4" fmla="*/ 285750 h 285750"/>
                <a:gd name="connsiteX5" fmla="*/ 1714500 w 1714500"/>
                <a:gd name="connsiteY5" fmla="*/ 142875 h 285750"/>
                <a:gd name="connsiteX6" fmla="*/ 1571625 w 1714500"/>
                <a:gd name="connsiteY6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4500" h="285750">
                  <a:moveTo>
                    <a:pt x="1571625" y="0"/>
                  </a:moveTo>
                  <a:lnTo>
                    <a:pt x="142875" y="0"/>
                  </a:lnTo>
                  <a:cubicBezTo>
                    <a:pt x="63970" y="0"/>
                    <a:pt x="0" y="63970"/>
                    <a:pt x="0" y="142875"/>
                  </a:cubicBezTo>
                  <a:cubicBezTo>
                    <a:pt x="0" y="221780"/>
                    <a:pt x="63970" y="285750"/>
                    <a:pt x="142875" y="285750"/>
                  </a:cubicBezTo>
                  <a:lnTo>
                    <a:pt x="1571625" y="285750"/>
                  </a:lnTo>
                  <a:cubicBezTo>
                    <a:pt x="1650530" y="285750"/>
                    <a:pt x="1714500" y="221780"/>
                    <a:pt x="1714500" y="142875"/>
                  </a:cubicBezTo>
                  <a:cubicBezTo>
                    <a:pt x="1714500" y="63970"/>
                    <a:pt x="1650530" y="0"/>
                    <a:pt x="15716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AD7610F1-DD6A-23ED-D816-D5454688B8E4}"/>
                </a:ext>
              </a:extLst>
            </p:cNvPr>
            <p:cNvSpPr/>
            <p:nvPr/>
          </p:nvSpPr>
          <p:spPr>
            <a:xfrm>
              <a:off x="1562271" y="5657850"/>
              <a:ext cx="1714500" cy="285750"/>
            </a:xfrm>
            <a:custGeom>
              <a:avLst/>
              <a:gdLst>
                <a:gd name="connsiteX0" fmla="*/ 1571625 w 1714500"/>
                <a:gd name="connsiteY0" fmla="*/ 0 h 285750"/>
                <a:gd name="connsiteX1" fmla="*/ 142875 w 1714500"/>
                <a:gd name="connsiteY1" fmla="*/ 0 h 285750"/>
                <a:gd name="connsiteX2" fmla="*/ 0 w 1714500"/>
                <a:gd name="connsiteY2" fmla="*/ 142875 h 285750"/>
                <a:gd name="connsiteX3" fmla="*/ 142875 w 1714500"/>
                <a:gd name="connsiteY3" fmla="*/ 285750 h 285750"/>
                <a:gd name="connsiteX4" fmla="*/ 1571625 w 1714500"/>
                <a:gd name="connsiteY4" fmla="*/ 285750 h 285750"/>
                <a:gd name="connsiteX5" fmla="*/ 1714500 w 1714500"/>
                <a:gd name="connsiteY5" fmla="*/ 142875 h 285750"/>
                <a:gd name="connsiteX6" fmla="*/ 1571625 w 1714500"/>
                <a:gd name="connsiteY6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4500" h="285750">
                  <a:moveTo>
                    <a:pt x="1571625" y="0"/>
                  </a:moveTo>
                  <a:lnTo>
                    <a:pt x="142875" y="0"/>
                  </a:lnTo>
                  <a:cubicBezTo>
                    <a:pt x="63970" y="0"/>
                    <a:pt x="0" y="63970"/>
                    <a:pt x="0" y="142875"/>
                  </a:cubicBezTo>
                  <a:cubicBezTo>
                    <a:pt x="0" y="221780"/>
                    <a:pt x="63970" y="285750"/>
                    <a:pt x="142875" y="285750"/>
                  </a:cubicBezTo>
                  <a:lnTo>
                    <a:pt x="1571625" y="285750"/>
                  </a:lnTo>
                  <a:cubicBezTo>
                    <a:pt x="1650530" y="285750"/>
                    <a:pt x="1714500" y="221780"/>
                    <a:pt x="1714500" y="142875"/>
                  </a:cubicBezTo>
                  <a:cubicBezTo>
                    <a:pt x="1714500" y="63970"/>
                    <a:pt x="1650530" y="0"/>
                    <a:pt x="15716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DED9223E-D93A-BF45-FFD6-3768B48A876F}"/>
                </a:ext>
              </a:extLst>
            </p:cNvPr>
            <p:cNvSpPr/>
            <p:nvPr/>
          </p:nvSpPr>
          <p:spPr>
            <a:xfrm>
              <a:off x="2705271" y="6534150"/>
              <a:ext cx="1143000" cy="285750"/>
            </a:xfrm>
            <a:custGeom>
              <a:avLst/>
              <a:gdLst>
                <a:gd name="connsiteX0" fmla="*/ 1000125 w 1143000"/>
                <a:gd name="connsiteY0" fmla="*/ 0 h 285750"/>
                <a:gd name="connsiteX1" fmla="*/ 142875 w 1143000"/>
                <a:gd name="connsiteY1" fmla="*/ 0 h 285750"/>
                <a:gd name="connsiteX2" fmla="*/ 0 w 1143000"/>
                <a:gd name="connsiteY2" fmla="*/ 142875 h 285750"/>
                <a:gd name="connsiteX3" fmla="*/ 142875 w 1143000"/>
                <a:gd name="connsiteY3" fmla="*/ 285750 h 285750"/>
                <a:gd name="connsiteX4" fmla="*/ 1000125 w 1143000"/>
                <a:gd name="connsiteY4" fmla="*/ 285750 h 285750"/>
                <a:gd name="connsiteX5" fmla="*/ 1143000 w 1143000"/>
                <a:gd name="connsiteY5" fmla="*/ 142875 h 285750"/>
                <a:gd name="connsiteX6" fmla="*/ 1000125 w 1143000"/>
                <a:gd name="connsiteY6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0" h="285750">
                  <a:moveTo>
                    <a:pt x="1000125" y="0"/>
                  </a:moveTo>
                  <a:lnTo>
                    <a:pt x="142875" y="0"/>
                  </a:lnTo>
                  <a:cubicBezTo>
                    <a:pt x="63970" y="0"/>
                    <a:pt x="0" y="63970"/>
                    <a:pt x="0" y="142875"/>
                  </a:cubicBezTo>
                  <a:cubicBezTo>
                    <a:pt x="0" y="221780"/>
                    <a:pt x="63970" y="285750"/>
                    <a:pt x="142875" y="285750"/>
                  </a:cubicBezTo>
                  <a:lnTo>
                    <a:pt x="1000125" y="285750"/>
                  </a:lnTo>
                  <a:cubicBezTo>
                    <a:pt x="1079030" y="285750"/>
                    <a:pt x="1143000" y="221780"/>
                    <a:pt x="1143000" y="142875"/>
                  </a:cubicBezTo>
                  <a:cubicBezTo>
                    <a:pt x="1143000" y="63970"/>
                    <a:pt x="1079030" y="0"/>
                    <a:pt x="10001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2"/>
                </a:solidFill>
              </a:endParaRPr>
            </a:p>
          </p:txBody>
        </p:sp>
      </p:grpSp>
      <p:sp>
        <p:nvSpPr>
          <p:cNvPr id="85" name="TextBox 20">
            <a:extLst>
              <a:ext uri="{FF2B5EF4-FFF2-40B4-BE49-F238E27FC236}">
                <a16:creationId xmlns:a16="http://schemas.microsoft.com/office/drawing/2014/main" id="{C6E072E8-F51F-F726-41FC-E9A9B3BC385F}"/>
              </a:ext>
            </a:extLst>
          </p:cNvPr>
          <p:cNvSpPr txBox="1"/>
          <p:nvPr/>
        </p:nvSpPr>
        <p:spPr>
          <a:xfrm>
            <a:off x="252864" y="8182285"/>
            <a:ext cx="6368524" cy="434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1000" dirty="0">
                <a:latin typeface="Century Gothic" panose="020B0502020202020204" pitchFamily="34" charset="0"/>
              </a:rPr>
              <a:t>Strategy will detail the advertising, outreach, and public relations campaigns to be carried out by a firm, </a:t>
            </a:r>
            <a:r>
              <a:rPr lang="en-US" sz="800" dirty="0">
                <a:latin typeface="Century Gothic" panose="020B0502020202020204" pitchFamily="34" charset="0"/>
                <a:cs typeface="Poppins Light" pitchFamily="2" charset="77"/>
              </a:rPr>
              <a:t> </a:t>
            </a:r>
            <a:r>
              <a:rPr lang="en-US" sz="1000" dirty="0">
                <a:latin typeface="Century Gothic" panose="020B0502020202020204" pitchFamily="34" charset="0"/>
                <a:cs typeface="Poppins Light" pitchFamily="2" charset="77"/>
              </a:rPr>
              <a:t>e</a:t>
            </a:r>
            <a:r>
              <a:rPr lang="en-US" sz="1000" dirty="0">
                <a:latin typeface="Century Gothic" panose="020B0502020202020204" pitchFamily="34" charset="0"/>
              </a:rPr>
              <a:t>ven the best message needs the appropriate venue, some companies may find more value.</a:t>
            </a:r>
          </a:p>
        </p:txBody>
      </p:sp>
      <p:sp>
        <p:nvSpPr>
          <p:cNvPr id="86" name="CuadroTexto 350">
            <a:extLst>
              <a:ext uri="{FF2B5EF4-FFF2-40B4-BE49-F238E27FC236}">
                <a16:creationId xmlns:a16="http://schemas.microsoft.com/office/drawing/2014/main" id="{4D943AE7-52FD-F214-02CF-C65B50AB0800}"/>
              </a:ext>
            </a:extLst>
          </p:cNvPr>
          <p:cNvSpPr txBox="1"/>
          <p:nvPr/>
        </p:nvSpPr>
        <p:spPr>
          <a:xfrm>
            <a:off x="252864" y="7858478"/>
            <a:ext cx="6368524" cy="323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In Numbers</a:t>
            </a:r>
          </a:p>
        </p:txBody>
      </p:sp>
      <p:sp>
        <p:nvSpPr>
          <p:cNvPr id="87" name="CuadroTexto 350">
            <a:extLst>
              <a:ext uri="{FF2B5EF4-FFF2-40B4-BE49-F238E27FC236}">
                <a16:creationId xmlns:a16="http://schemas.microsoft.com/office/drawing/2014/main" id="{6236105E-46CB-7220-B954-BAB6574CE229}"/>
              </a:ext>
            </a:extLst>
          </p:cNvPr>
          <p:cNvSpPr txBox="1"/>
          <p:nvPr/>
        </p:nvSpPr>
        <p:spPr>
          <a:xfrm>
            <a:off x="782633" y="8832733"/>
            <a:ext cx="1210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45</a:t>
            </a:r>
          </a:p>
        </p:txBody>
      </p:sp>
      <p:sp>
        <p:nvSpPr>
          <p:cNvPr id="89" name="CuadroTexto 350">
            <a:extLst>
              <a:ext uri="{FF2B5EF4-FFF2-40B4-BE49-F238E27FC236}">
                <a16:creationId xmlns:a16="http://schemas.microsoft.com/office/drawing/2014/main" id="{A33AEAF4-277D-BFB0-B5CF-DD5983AB61CB}"/>
              </a:ext>
            </a:extLst>
          </p:cNvPr>
          <p:cNvSpPr txBox="1"/>
          <p:nvPr/>
        </p:nvSpPr>
        <p:spPr>
          <a:xfrm>
            <a:off x="537698" y="9194691"/>
            <a:ext cx="1700478" cy="323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80"/>
              </a:lnSpc>
            </a:pPr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Countries Served</a:t>
            </a:r>
          </a:p>
        </p:txBody>
      </p:sp>
      <p:sp>
        <p:nvSpPr>
          <p:cNvPr id="91" name="CuadroTexto 350">
            <a:extLst>
              <a:ext uri="{FF2B5EF4-FFF2-40B4-BE49-F238E27FC236}">
                <a16:creationId xmlns:a16="http://schemas.microsoft.com/office/drawing/2014/main" id="{A00C2A1E-B00F-CE66-4429-01E69FA14F60}"/>
              </a:ext>
            </a:extLst>
          </p:cNvPr>
          <p:cNvSpPr txBox="1"/>
          <p:nvPr/>
        </p:nvSpPr>
        <p:spPr>
          <a:xfrm>
            <a:off x="2823695" y="8832733"/>
            <a:ext cx="12106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2700</a:t>
            </a:r>
          </a:p>
        </p:txBody>
      </p:sp>
      <p:sp>
        <p:nvSpPr>
          <p:cNvPr id="92" name="CuadroTexto 350">
            <a:extLst>
              <a:ext uri="{FF2B5EF4-FFF2-40B4-BE49-F238E27FC236}">
                <a16:creationId xmlns:a16="http://schemas.microsoft.com/office/drawing/2014/main" id="{DFC109C6-B797-4D42-CC07-8059706B1AB3}"/>
              </a:ext>
            </a:extLst>
          </p:cNvPr>
          <p:cNvSpPr txBox="1"/>
          <p:nvPr/>
        </p:nvSpPr>
        <p:spPr>
          <a:xfrm>
            <a:off x="2578760" y="9194691"/>
            <a:ext cx="1700478" cy="323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80"/>
              </a:lnSpc>
            </a:pPr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Outlets</a:t>
            </a:r>
          </a:p>
        </p:txBody>
      </p:sp>
      <p:sp>
        <p:nvSpPr>
          <p:cNvPr id="94" name="CuadroTexto 350">
            <a:extLst>
              <a:ext uri="{FF2B5EF4-FFF2-40B4-BE49-F238E27FC236}">
                <a16:creationId xmlns:a16="http://schemas.microsoft.com/office/drawing/2014/main" id="{C1706E05-72C4-02C7-BCC4-E4D7766BC004}"/>
              </a:ext>
            </a:extLst>
          </p:cNvPr>
          <p:cNvSpPr txBox="1"/>
          <p:nvPr/>
        </p:nvSpPr>
        <p:spPr>
          <a:xfrm>
            <a:off x="5109695" y="8832733"/>
            <a:ext cx="12106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14,890</a:t>
            </a:r>
          </a:p>
        </p:txBody>
      </p:sp>
      <p:sp>
        <p:nvSpPr>
          <p:cNvPr id="95" name="CuadroTexto 350">
            <a:extLst>
              <a:ext uri="{FF2B5EF4-FFF2-40B4-BE49-F238E27FC236}">
                <a16:creationId xmlns:a16="http://schemas.microsoft.com/office/drawing/2014/main" id="{C369816C-775C-0313-E7BF-A06F5C551505}"/>
              </a:ext>
            </a:extLst>
          </p:cNvPr>
          <p:cNvSpPr txBox="1"/>
          <p:nvPr/>
        </p:nvSpPr>
        <p:spPr>
          <a:xfrm>
            <a:off x="4864760" y="9194691"/>
            <a:ext cx="1700478" cy="323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80"/>
              </a:lnSpc>
            </a:pPr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Outlets</a:t>
            </a:r>
          </a:p>
        </p:txBody>
      </p:sp>
      <p:pic>
        <p:nvPicPr>
          <p:cNvPr id="15" name="Picture Placeholder 14" descr="A person writing on a piece of paper&#10;&#10;Description automatically generated with medium confidence">
            <a:extLst>
              <a:ext uri="{FF2B5EF4-FFF2-40B4-BE49-F238E27FC236}">
                <a16:creationId xmlns:a16="http://schemas.microsoft.com/office/drawing/2014/main" id="{7C7C11CB-CDCB-AD5C-104F-D471112AD5D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17368" b="173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37921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83">
      <a:dk1>
        <a:srgbClr val="7B7C7F"/>
      </a:dk1>
      <a:lt1>
        <a:srgbClr val="FFFFFF"/>
      </a:lt1>
      <a:dk2>
        <a:srgbClr val="001F5E"/>
      </a:dk2>
      <a:lt2>
        <a:srgbClr val="FFFFFF"/>
      </a:lt2>
      <a:accent1>
        <a:srgbClr val="3980E8"/>
      </a:accent1>
      <a:accent2>
        <a:srgbClr val="3663A7"/>
      </a:accent2>
      <a:accent3>
        <a:srgbClr val="5B89A0"/>
      </a:accent3>
      <a:accent4>
        <a:srgbClr val="7B9FD9"/>
      </a:accent4>
      <a:accent5>
        <a:srgbClr val="8DBCCA"/>
      </a:accent5>
      <a:accent6>
        <a:srgbClr val="E1EBF0"/>
      </a:accent6>
      <a:hlink>
        <a:srgbClr val="8661C1"/>
      </a:hlink>
      <a:folHlink>
        <a:srgbClr val="367FFC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15186</TotalTime>
  <Words>187</Words>
  <Application>Microsoft Macintosh PowerPoint</Application>
  <PresentationFormat>A4 Paper (210x297 mm)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Century Gothic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Luis Lopez</dc:creator>
  <cp:lastModifiedBy>Luis Lopez</cp:lastModifiedBy>
  <cp:revision>1715</cp:revision>
  <dcterms:created xsi:type="dcterms:W3CDTF">2020-05-04T13:20:50Z</dcterms:created>
  <dcterms:modified xsi:type="dcterms:W3CDTF">2022-08-26T15:41:33Z</dcterms:modified>
</cp:coreProperties>
</file>