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40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54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879C4D4B-8752-F7C9-5FAA-EF80160212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40000"/>
          </a:blip>
          <a:srcRect t="6151" b="6151"/>
          <a:stretch/>
        </p:blipFill>
        <p:spPr>
          <a:xfrm flipH="1">
            <a:off x="0" y="0"/>
            <a:ext cx="6858000" cy="9906001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605918CB-F7EA-8DEE-64A3-0C5AACF77B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53343" cy="2824843"/>
          </a:xfrm>
          <a:custGeom>
            <a:avLst/>
            <a:gdLst>
              <a:gd name="connsiteX0" fmla="*/ 0 w 2253343"/>
              <a:gd name="connsiteY0" fmla="*/ 0 h 2824843"/>
              <a:gd name="connsiteX1" fmla="*/ 2253343 w 2253343"/>
              <a:gd name="connsiteY1" fmla="*/ 0 h 2824843"/>
              <a:gd name="connsiteX2" fmla="*/ 2253343 w 2253343"/>
              <a:gd name="connsiteY2" fmla="*/ 2824843 h 2824843"/>
              <a:gd name="connsiteX3" fmla="*/ 0 w 2253343"/>
              <a:gd name="connsiteY3" fmla="*/ 2824843 h 282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343" h="2824843">
                <a:moveTo>
                  <a:pt x="0" y="0"/>
                </a:moveTo>
                <a:lnTo>
                  <a:pt x="2253343" y="0"/>
                </a:lnTo>
                <a:lnTo>
                  <a:pt x="2253343" y="2824843"/>
                </a:lnTo>
                <a:lnTo>
                  <a:pt x="0" y="28248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8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2644E7CC-8F36-39F7-182F-CE51401A43B9}"/>
              </a:ext>
            </a:extLst>
          </p:cNvPr>
          <p:cNvSpPr/>
          <p:nvPr/>
        </p:nvSpPr>
        <p:spPr>
          <a:xfrm>
            <a:off x="2253343" y="2824844"/>
            <a:ext cx="4604657" cy="25644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F65F79C-6AF7-22B2-A787-45E193C0625A}"/>
              </a:ext>
            </a:extLst>
          </p:cNvPr>
          <p:cNvSpPr/>
          <p:nvPr/>
        </p:nvSpPr>
        <p:spPr>
          <a:xfrm>
            <a:off x="0" y="2824843"/>
            <a:ext cx="2253343" cy="39823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B6E32F1-B166-78E6-3E2C-09D65B02CCD3}"/>
              </a:ext>
            </a:extLst>
          </p:cNvPr>
          <p:cNvSpPr/>
          <p:nvPr/>
        </p:nvSpPr>
        <p:spPr>
          <a:xfrm>
            <a:off x="0" y="6807200"/>
            <a:ext cx="2253343" cy="30988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uadroTexto 350">
            <a:extLst>
              <a:ext uri="{FF2B5EF4-FFF2-40B4-BE49-F238E27FC236}">
                <a16:creationId xmlns:a16="http://schemas.microsoft.com/office/drawing/2014/main" id="{C1BAAE53-114E-0BF3-F7F2-2CDAEB838793}"/>
              </a:ext>
            </a:extLst>
          </p:cNvPr>
          <p:cNvSpPr txBox="1"/>
          <p:nvPr/>
        </p:nvSpPr>
        <p:spPr>
          <a:xfrm>
            <a:off x="2511799" y="742613"/>
            <a:ext cx="3140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Profile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6108435-1BD8-362E-CEAD-F1D6763CF248}"/>
              </a:ext>
            </a:extLst>
          </p:cNvPr>
          <p:cNvSpPr txBox="1"/>
          <p:nvPr/>
        </p:nvSpPr>
        <p:spPr>
          <a:xfrm>
            <a:off x="2511799" y="1050390"/>
            <a:ext cx="3978634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Aspiring business marketing professionals must acquire general marketing and customer service skills. They also must be able to match their firm's products and strengths with the needs of a target market. To ensure profitability, business-to-business marketers.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FF65B9C-A6BD-7EF9-E297-F2AE25B3865C}"/>
              </a:ext>
            </a:extLst>
          </p:cNvPr>
          <p:cNvSpPr txBox="1"/>
          <p:nvPr/>
        </p:nvSpPr>
        <p:spPr>
          <a:xfrm>
            <a:off x="2511799" y="3380026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2D6D693-37FA-3161-7306-D9F66D25AC7C}"/>
              </a:ext>
            </a:extLst>
          </p:cNvPr>
          <p:cNvSpPr txBox="1"/>
          <p:nvPr/>
        </p:nvSpPr>
        <p:spPr>
          <a:xfrm>
            <a:off x="2511799" y="3085202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Texas University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21E7797-F415-6593-D81B-25000D586193}"/>
              </a:ext>
            </a:extLst>
          </p:cNvPr>
          <p:cNvSpPr txBox="1"/>
          <p:nvPr/>
        </p:nvSpPr>
        <p:spPr>
          <a:xfrm>
            <a:off x="2511799" y="4096269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3511743-E14E-F67C-F9FD-87A1B7CE870F}"/>
              </a:ext>
            </a:extLst>
          </p:cNvPr>
          <p:cNvSpPr txBox="1"/>
          <p:nvPr/>
        </p:nvSpPr>
        <p:spPr>
          <a:xfrm>
            <a:off x="2511799" y="3801445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Canada Master University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6DB496-961B-82B5-D48C-10832422C7B6}"/>
              </a:ext>
            </a:extLst>
          </p:cNvPr>
          <p:cNvSpPr txBox="1"/>
          <p:nvPr/>
        </p:nvSpPr>
        <p:spPr>
          <a:xfrm>
            <a:off x="2511799" y="4807357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2F9B52F-C01D-221B-049F-B2153FA0AC3F}"/>
              </a:ext>
            </a:extLst>
          </p:cNvPr>
          <p:cNvSpPr txBox="1"/>
          <p:nvPr/>
        </p:nvSpPr>
        <p:spPr>
          <a:xfrm>
            <a:off x="2511799" y="4512533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Spain Master University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1728E76-94D7-6EE6-51D6-39C8519C04C6}"/>
              </a:ext>
            </a:extLst>
          </p:cNvPr>
          <p:cNvSpPr txBox="1"/>
          <p:nvPr/>
        </p:nvSpPr>
        <p:spPr>
          <a:xfrm>
            <a:off x="2511799" y="6227613"/>
            <a:ext cx="3140855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94E1D-4383-1B78-4486-21A8E15AC856}"/>
              </a:ext>
            </a:extLst>
          </p:cNvPr>
          <p:cNvSpPr txBox="1"/>
          <p:nvPr/>
        </p:nvSpPr>
        <p:spPr>
          <a:xfrm>
            <a:off x="2511799" y="5932789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2017-2019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7C2BBFD-9222-AC62-3291-469E3B90B280}"/>
              </a:ext>
            </a:extLst>
          </p:cNvPr>
          <p:cNvSpPr txBox="1"/>
          <p:nvPr/>
        </p:nvSpPr>
        <p:spPr>
          <a:xfrm>
            <a:off x="2511799" y="7449333"/>
            <a:ext cx="3140855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 aspiring business marketing professionals.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64B2D69-5DEF-EF93-8D61-CFD2B260AF20}"/>
              </a:ext>
            </a:extLst>
          </p:cNvPr>
          <p:cNvSpPr txBox="1"/>
          <p:nvPr/>
        </p:nvSpPr>
        <p:spPr>
          <a:xfrm>
            <a:off x="2511799" y="7154509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2019-2020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01E27EA-7F0A-E6B9-7A97-E1D06DAAAB04}"/>
              </a:ext>
            </a:extLst>
          </p:cNvPr>
          <p:cNvSpPr txBox="1"/>
          <p:nvPr/>
        </p:nvSpPr>
        <p:spPr>
          <a:xfrm>
            <a:off x="2511799" y="8650554"/>
            <a:ext cx="3140855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257D66-B0B3-1FD8-1B58-A40A426503C6}"/>
              </a:ext>
            </a:extLst>
          </p:cNvPr>
          <p:cNvSpPr txBox="1"/>
          <p:nvPr/>
        </p:nvSpPr>
        <p:spPr>
          <a:xfrm>
            <a:off x="2511799" y="8355730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2021-Now</a:t>
            </a:r>
          </a:p>
        </p:txBody>
      </p:sp>
      <p:sp>
        <p:nvSpPr>
          <p:cNvPr id="74" name="CuadroTexto 350">
            <a:extLst>
              <a:ext uri="{FF2B5EF4-FFF2-40B4-BE49-F238E27FC236}">
                <a16:creationId xmlns:a16="http://schemas.microsoft.com/office/drawing/2014/main" id="{FFC040AA-12BF-79C3-AAF4-1658B36EAE22}"/>
              </a:ext>
            </a:extLst>
          </p:cNvPr>
          <p:cNvSpPr txBox="1"/>
          <p:nvPr/>
        </p:nvSpPr>
        <p:spPr>
          <a:xfrm rot="16200000">
            <a:off x="5066937" y="3935570"/>
            <a:ext cx="216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A540AA-326B-2C32-30D2-51E5DC1608F8}"/>
              </a:ext>
            </a:extLst>
          </p:cNvPr>
          <p:cNvCxnSpPr>
            <a:cxnSpLocks/>
          </p:cNvCxnSpPr>
          <p:nvPr/>
        </p:nvCxnSpPr>
        <p:spPr>
          <a:xfrm>
            <a:off x="6168913" y="4839094"/>
            <a:ext cx="0" cy="94136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uadroTexto 350">
            <a:extLst>
              <a:ext uri="{FF2B5EF4-FFF2-40B4-BE49-F238E27FC236}">
                <a16:creationId xmlns:a16="http://schemas.microsoft.com/office/drawing/2014/main" id="{F058D1EC-7556-FBD8-73EC-6FBB7237658C}"/>
              </a:ext>
            </a:extLst>
          </p:cNvPr>
          <p:cNvSpPr txBox="1"/>
          <p:nvPr/>
        </p:nvSpPr>
        <p:spPr>
          <a:xfrm rot="16200000">
            <a:off x="5635307" y="6214789"/>
            <a:ext cx="1025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8B7FA0A-A9D7-7797-E9F9-5E3A39C51160}"/>
              </a:ext>
            </a:extLst>
          </p:cNvPr>
          <p:cNvCxnSpPr>
            <a:cxnSpLocks/>
          </p:cNvCxnSpPr>
          <p:nvPr/>
        </p:nvCxnSpPr>
        <p:spPr>
          <a:xfrm>
            <a:off x="6168913" y="6949248"/>
            <a:ext cx="0" cy="214361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adroTexto 350">
            <a:extLst>
              <a:ext uri="{FF2B5EF4-FFF2-40B4-BE49-F238E27FC236}">
                <a16:creationId xmlns:a16="http://schemas.microsoft.com/office/drawing/2014/main" id="{1999873A-96EF-8E8A-04D7-494BE9A93AC2}"/>
              </a:ext>
            </a:extLst>
          </p:cNvPr>
          <p:cNvSpPr txBox="1"/>
          <p:nvPr/>
        </p:nvSpPr>
        <p:spPr>
          <a:xfrm>
            <a:off x="273814" y="3083486"/>
            <a:ext cx="17123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Matt Smith</a:t>
            </a:r>
          </a:p>
        </p:txBody>
      </p:sp>
      <p:sp>
        <p:nvSpPr>
          <p:cNvPr id="59" name="CuadroTexto 350">
            <a:extLst>
              <a:ext uri="{FF2B5EF4-FFF2-40B4-BE49-F238E27FC236}">
                <a16:creationId xmlns:a16="http://schemas.microsoft.com/office/drawing/2014/main" id="{3B211D7F-AD11-B1F1-B6F3-F5B9B864D046}"/>
              </a:ext>
            </a:extLst>
          </p:cNvPr>
          <p:cNvSpPr txBox="1"/>
          <p:nvPr/>
        </p:nvSpPr>
        <p:spPr>
          <a:xfrm>
            <a:off x="273815" y="4191141"/>
            <a:ext cx="1712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Marketing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528FDC6-0FB4-3443-6B85-DFAAD24D638E}"/>
              </a:ext>
            </a:extLst>
          </p:cNvPr>
          <p:cNvSpPr txBox="1"/>
          <p:nvPr/>
        </p:nvSpPr>
        <p:spPr>
          <a:xfrm>
            <a:off x="564489" y="4835772"/>
            <a:ext cx="1514221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1A4F0B-9DEC-8179-0E43-B0BA1E81337B}"/>
              </a:ext>
            </a:extLst>
          </p:cNvPr>
          <p:cNvSpPr txBox="1"/>
          <p:nvPr/>
        </p:nvSpPr>
        <p:spPr>
          <a:xfrm>
            <a:off x="564489" y="5283834"/>
            <a:ext cx="1514221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601620-8D2C-BB5E-EFBF-E8B317B59B3F}"/>
              </a:ext>
            </a:extLst>
          </p:cNvPr>
          <p:cNvSpPr txBox="1"/>
          <p:nvPr/>
        </p:nvSpPr>
        <p:spPr>
          <a:xfrm>
            <a:off x="564489" y="5727218"/>
            <a:ext cx="1514221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Any City, State.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Country 12345</a:t>
            </a:r>
          </a:p>
        </p:txBody>
      </p:sp>
      <p:sp>
        <p:nvSpPr>
          <p:cNvPr id="99" name="Graphic 6">
            <a:extLst>
              <a:ext uri="{FF2B5EF4-FFF2-40B4-BE49-F238E27FC236}">
                <a16:creationId xmlns:a16="http://schemas.microsoft.com/office/drawing/2014/main" id="{CC9F04EB-D78A-0875-A322-844493310CDC}"/>
              </a:ext>
            </a:extLst>
          </p:cNvPr>
          <p:cNvSpPr/>
          <p:nvPr/>
        </p:nvSpPr>
        <p:spPr>
          <a:xfrm>
            <a:off x="373091" y="4913717"/>
            <a:ext cx="150350" cy="150341"/>
          </a:xfrm>
          <a:custGeom>
            <a:avLst/>
            <a:gdLst>
              <a:gd name="connsiteX0" fmla="*/ 1963967 w 4570638"/>
              <a:gd name="connsiteY0" fmla="*/ 1625912 h 4570360"/>
              <a:gd name="connsiteX1" fmla="*/ 2134655 w 4570638"/>
              <a:gd name="connsiteY1" fmla="*/ 1066146 h 4570360"/>
              <a:gd name="connsiteX2" fmla="*/ 1997495 w 4570638"/>
              <a:gd name="connsiteY2" fmla="*/ 437649 h 4570360"/>
              <a:gd name="connsiteX3" fmla="*/ 1377531 w 4570638"/>
              <a:gd name="connsiteY3" fmla="*/ 5137 h 4570360"/>
              <a:gd name="connsiteX4" fmla="*/ 546647 w 4570638"/>
              <a:gd name="connsiteY4" fmla="*/ 108769 h 4570360"/>
              <a:gd name="connsiteX5" fmla="*/ 3341 w 4570638"/>
              <a:gd name="connsiteY5" fmla="*/ 795332 h 4570360"/>
              <a:gd name="connsiteX6" fmla="*/ 1247687 w 4570638"/>
              <a:gd name="connsiteY6" fmla="*/ 3322885 h 4570360"/>
              <a:gd name="connsiteX7" fmla="*/ 3774936 w 4570638"/>
              <a:gd name="connsiteY7" fmla="*/ 4566927 h 4570360"/>
              <a:gd name="connsiteX8" fmla="*/ 4461650 w 4570638"/>
              <a:gd name="connsiteY8" fmla="*/ 4023926 h 4570360"/>
              <a:gd name="connsiteX9" fmla="*/ 4565435 w 4570638"/>
              <a:gd name="connsiteY9" fmla="*/ 3192736 h 4570360"/>
              <a:gd name="connsiteX10" fmla="*/ 4132771 w 4570638"/>
              <a:gd name="connsiteY10" fmla="*/ 2571706 h 4570360"/>
              <a:gd name="connsiteX11" fmla="*/ 3504273 w 4570638"/>
              <a:gd name="connsiteY11" fmla="*/ 2434546 h 4570360"/>
              <a:gd name="connsiteX12" fmla="*/ 2944508 w 4570638"/>
              <a:gd name="connsiteY12" fmla="*/ 2605234 h 4570360"/>
              <a:gd name="connsiteX13" fmla="*/ 2824112 w 4570638"/>
              <a:gd name="connsiteY13" fmla="*/ 2725630 h 4570360"/>
              <a:gd name="connsiteX14" fmla="*/ 2444789 w 4570638"/>
              <a:gd name="connsiteY14" fmla="*/ 2769216 h 4570360"/>
              <a:gd name="connsiteX15" fmla="*/ 1800441 w 4570638"/>
              <a:gd name="connsiteY15" fmla="*/ 2125022 h 4570360"/>
              <a:gd name="connsiteX16" fmla="*/ 1844028 w 4570638"/>
              <a:gd name="connsiteY16" fmla="*/ 1745546 h 4570360"/>
              <a:gd name="connsiteX17" fmla="*/ 1748473 w 4570638"/>
              <a:gd name="connsiteY17" fmla="*/ 1410418 h 4570360"/>
              <a:gd name="connsiteX18" fmla="*/ 1628077 w 4570638"/>
              <a:gd name="connsiteY18" fmla="*/ 1530814 h 4570360"/>
              <a:gd name="connsiteX19" fmla="*/ 1561326 w 4570638"/>
              <a:gd name="connsiteY19" fmla="*/ 2315369 h 4570360"/>
              <a:gd name="connsiteX20" fmla="*/ 2254746 w 4570638"/>
              <a:gd name="connsiteY20" fmla="*/ 3008789 h 4570360"/>
              <a:gd name="connsiteX21" fmla="*/ 3039149 w 4570638"/>
              <a:gd name="connsiteY21" fmla="*/ 2941885 h 4570360"/>
              <a:gd name="connsiteX22" fmla="*/ 3159545 w 4570638"/>
              <a:gd name="connsiteY22" fmla="*/ 2821490 h 4570360"/>
              <a:gd name="connsiteX23" fmla="*/ 3439046 w 4570638"/>
              <a:gd name="connsiteY23" fmla="*/ 2733250 h 4570360"/>
              <a:gd name="connsiteX24" fmla="*/ 4067391 w 4570638"/>
              <a:gd name="connsiteY24" fmla="*/ 2870410 h 4570360"/>
              <a:gd name="connsiteX25" fmla="*/ 4262464 w 4570638"/>
              <a:gd name="connsiteY25" fmla="*/ 3155703 h 4570360"/>
              <a:gd name="connsiteX26" fmla="*/ 4158831 w 4570638"/>
              <a:gd name="connsiteY26" fmla="*/ 3986892 h 4570360"/>
              <a:gd name="connsiteX27" fmla="*/ 3816389 w 4570638"/>
              <a:gd name="connsiteY27" fmla="*/ 4265784 h 4570360"/>
              <a:gd name="connsiteX28" fmla="*/ 1463028 w 4570638"/>
              <a:gd name="connsiteY28" fmla="*/ 3107544 h 4570360"/>
              <a:gd name="connsiteX29" fmla="*/ 304788 w 4570638"/>
              <a:gd name="connsiteY29" fmla="*/ 753879 h 4570360"/>
              <a:gd name="connsiteX30" fmla="*/ 584137 w 4570638"/>
              <a:gd name="connsiteY30" fmla="*/ 412046 h 4570360"/>
              <a:gd name="connsiteX31" fmla="*/ 1450988 w 4570638"/>
              <a:gd name="connsiteY31" fmla="*/ 305366 h 4570360"/>
              <a:gd name="connsiteX32" fmla="*/ 1700467 w 4570638"/>
              <a:gd name="connsiteY32" fmla="*/ 502724 h 4570360"/>
              <a:gd name="connsiteX33" fmla="*/ 1837627 w 4570638"/>
              <a:gd name="connsiteY33" fmla="*/ 1130916 h 4570360"/>
              <a:gd name="connsiteX34" fmla="*/ 1748930 w 4570638"/>
              <a:gd name="connsiteY34" fmla="*/ 1410418 h 45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570638" h="4570360">
                <a:moveTo>
                  <a:pt x="1963967" y="1625912"/>
                </a:moveTo>
                <a:cubicBezTo>
                  <a:pt x="2111551" y="1480004"/>
                  <a:pt x="2175711" y="1269576"/>
                  <a:pt x="2134655" y="1066146"/>
                </a:cubicBezTo>
                <a:lnTo>
                  <a:pt x="1997495" y="437649"/>
                </a:lnTo>
                <a:cubicBezTo>
                  <a:pt x="1934873" y="154121"/>
                  <a:pt x="1665247" y="-33977"/>
                  <a:pt x="1377531" y="5137"/>
                </a:cubicBezTo>
                <a:lnTo>
                  <a:pt x="546647" y="108769"/>
                </a:lnTo>
                <a:cubicBezTo>
                  <a:pt x="209455" y="152647"/>
                  <a:pt x="-31458" y="457083"/>
                  <a:pt x="3341" y="795332"/>
                </a:cubicBezTo>
                <a:cubicBezTo>
                  <a:pt x="130209" y="1751367"/>
                  <a:pt x="567365" y="2639326"/>
                  <a:pt x="1247687" y="3322885"/>
                </a:cubicBezTo>
                <a:cubicBezTo>
                  <a:pt x="1931216" y="4003031"/>
                  <a:pt x="2819053" y="4440084"/>
                  <a:pt x="3774936" y="4566927"/>
                </a:cubicBezTo>
                <a:cubicBezTo>
                  <a:pt x="4113264" y="4602238"/>
                  <a:pt x="4418003" y="4361278"/>
                  <a:pt x="4461650" y="4023926"/>
                </a:cubicBezTo>
                <a:lnTo>
                  <a:pt x="4565435" y="3192736"/>
                </a:lnTo>
                <a:cubicBezTo>
                  <a:pt x="4604830" y="2904669"/>
                  <a:pt x="4416647" y="2634556"/>
                  <a:pt x="4132771" y="2571706"/>
                </a:cubicBezTo>
                <a:lnTo>
                  <a:pt x="3504273" y="2434546"/>
                </a:lnTo>
                <a:cubicBezTo>
                  <a:pt x="3300850" y="2393718"/>
                  <a:pt x="3090538" y="2457848"/>
                  <a:pt x="2944508" y="2605234"/>
                </a:cubicBezTo>
                <a:lnTo>
                  <a:pt x="2824112" y="2725630"/>
                </a:lnTo>
                <a:cubicBezTo>
                  <a:pt x="2726165" y="2832584"/>
                  <a:pt x="2564453" y="2851162"/>
                  <a:pt x="2444789" y="2769216"/>
                </a:cubicBezTo>
                <a:cubicBezTo>
                  <a:pt x="2206389" y="2579479"/>
                  <a:pt x="1990240" y="2363375"/>
                  <a:pt x="1800441" y="2125022"/>
                </a:cubicBezTo>
                <a:cubicBezTo>
                  <a:pt x="1718481" y="2005311"/>
                  <a:pt x="1737058" y="1843554"/>
                  <a:pt x="1844028" y="1745546"/>
                </a:cubicBezTo>
                <a:close/>
                <a:moveTo>
                  <a:pt x="1748473" y="1410418"/>
                </a:moveTo>
                <a:lnTo>
                  <a:pt x="1628077" y="1530814"/>
                </a:lnTo>
                <a:cubicBezTo>
                  <a:pt x="1409764" y="1737407"/>
                  <a:pt x="1381052" y="2074867"/>
                  <a:pt x="1561326" y="2315369"/>
                </a:cubicBezTo>
                <a:cubicBezTo>
                  <a:pt x="1765435" y="2572057"/>
                  <a:pt x="1998059" y="2804680"/>
                  <a:pt x="2254746" y="3008789"/>
                </a:cubicBezTo>
                <a:cubicBezTo>
                  <a:pt x="2495264" y="3188941"/>
                  <a:pt x="2832616" y="3160168"/>
                  <a:pt x="3039149" y="2941885"/>
                </a:cubicBezTo>
                <a:lnTo>
                  <a:pt x="3159545" y="2821490"/>
                </a:lnTo>
                <a:cubicBezTo>
                  <a:pt x="3231798" y="2746722"/>
                  <a:pt x="3336953" y="2713514"/>
                  <a:pt x="3439046" y="2733250"/>
                </a:cubicBezTo>
                <a:lnTo>
                  <a:pt x="4067391" y="2870410"/>
                </a:lnTo>
                <a:cubicBezTo>
                  <a:pt x="4197678" y="2898878"/>
                  <a:pt x="4283205" y="3023968"/>
                  <a:pt x="4262464" y="3155703"/>
                </a:cubicBezTo>
                <a:lnTo>
                  <a:pt x="4158831" y="3986892"/>
                </a:lnTo>
                <a:cubicBezTo>
                  <a:pt x="4137389" y="4156346"/>
                  <a:pt x="3986665" y="4279089"/>
                  <a:pt x="3816389" y="4265784"/>
                </a:cubicBezTo>
                <a:cubicBezTo>
                  <a:pt x="2926312" y="4147690"/>
                  <a:pt x="2099572" y="3740797"/>
                  <a:pt x="1463028" y="3107544"/>
                </a:cubicBezTo>
                <a:cubicBezTo>
                  <a:pt x="829676" y="2470954"/>
                  <a:pt x="422773" y="1644078"/>
                  <a:pt x="304788" y="753879"/>
                </a:cubicBezTo>
                <a:cubicBezTo>
                  <a:pt x="292942" y="584017"/>
                  <a:pt x="415319" y="434267"/>
                  <a:pt x="584137" y="412046"/>
                </a:cubicBezTo>
                <a:cubicBezTo>
                  <a:pt x="584137" y="412046"/>
                  <a:pt x="1439253" y="305366"/>
                  <a:pt x="1450988" y="305366"/>
                </a:cubicBezTo>
                <a:cubicBezTo>
                  <a:pt x="1570698" y="302851"/>
                  <a:pt x="1675367" y="385644"/>
                  <a:pt x="1700467" y="502724"/>
                </a:cubicBezTo>
                <a:lnTo>
                  <a:pt x="1837627" y="1130916"/>
                </a:lnTo>
                <a:cubicBezTo>
                  <a:pt x="1856951" y="1233072"/>
                  <a:pt x="1823621" y="1338100"/>
                  <a:pt x="1748930" y="1410418"/>
                </a:cubicBezTo>
                <a:close/>
              </a:path>
            </a:pathLst>
          </a:custGeom>
          <a:solidFill>
            <a:schemeClr val="bg1"/>
          </a:solidFill>
          <a:ln w="1524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101" name="Graphic 10">
            <a:extLst>
              <a:ext uri="{FF2B5EF4-FFF2-40B4-BE49-F238E27FC236}">
                <a16:creationId xmlns:a16="http://schemas.microsoft.com/office/drawing/2014/main" id="{FB601881-441C-769C-BFDE-2F1947F2A0D4}"/>
              </a:ext>
            </a:extLst>
          </p:cNvPr>
          <p:cNvSpPr/>
          <p:nvPr/>
        </p:nvSpPr>
        <p:spPr>
          <a:xfrm>
            <a:off x="373091" y="5389247"/>
            <a:ext cx="151180" cy="106298"/>
          </a:xfrm>
          <a:custGeom>
            <a:avLst/>
            <a:gdLst>
              <a:gd name="connsiteX0" fmla="*/ 4448175 w 4876800"/>
              <a:gd name="connsiteY0" fmla="*/ 0 h 3429000"/>
              <a:gd name="connsiteX1" fmla="*/ 428625 w 4876800"/>
              <a:gd name="connsiteY1" fmla="*/ 0 h 3429000"/>
              <a:gd name="connsiteX2" fmla="*/ 0 w 4876800"/>
              <a:gd name="connsiteY2" fmla="*/ 428625 h 3429000"/>
              <a:gd name="connsiteX3" fmla="*/ 0 w 4876800"/>
              <a:gd name="connsiteY3" fmla="*/ 3000375 h 3429000"/>
              <a:gd name="connsiteX4" fmla="*/ 428625 w 4876800"/>
              <a:gd name="connsiteY4" fmla="*/ 3429000 h 3429000"/>
              <a:gd name="connsiteX5" fmla="*/ 4448175 w 4876800"/>
              <a:gd name="connsiteY5" fmla="*/ 3429000 h 3429000"/>
              <a:gd name="connsiteX6" fmla="*/ 4876800 w 4876800"/>
              <a:gd name="connsiteY6" fmla="*/ 3000375 h 3429000"/>
              <a:gd name="connsiteX7" fmla="*/ 4876800 w 4876800"/>
              <a:gd name="connsiteY7" fmla="*/ 428625 h 3429000"/>
              <a:gd name="connsiteX8" fmla="*/ 4448175 w 4876800"/>
              <a:gd name="connsiteY8" fmla="*/ 0 h 3429000"/>
              <a:gd name="connsiteX9" fmla="*/ 4382357 w 4876800"/>
              <a:gd name="connsiteY9" fmla="*/ 285750 h 3429000"/>
              <a:gd name="connsiteX10" fmla="*/ 2549119 w 4876800"/>
              <a:gd name="connsiteY10" fmla="*/ 2124970 h 3429000"/>
              <a:gd name="connsiteX11" fmla="*/ 2327682 w 4876800"/>
              <a:gd name="connsiteY11" fmla="*/ 2124970 h 3429000"/>
              <a:gd name="connsiteX12" fmla="*/ 494443 w 4876800"/>
              <a:gd name="connsiteY12" fmla="*/ 285750 h 3429000"/>
              <a:gd name="connsiteX13" fmla="*/ 4382357 w 4876800"/>
              <a:gd name="connsiteY13" fmla="*/ 285750 h 3429000"/>
              <a:gd name="connsiteX14" fmla="*/ 285750 w 4876800"/>
              <a:gd name="connsiteY14" fmla="*/ 2947845 h 3429000"/>
              <a:gd name="connsiteX15" fmla="*/ 285750 w 4876800"/>
              <a:gd name="connsiteY15" fmla="*/ 481155 h 3429000"/>
              <a:gd name="connsiteX16" fmla="*/ 1515094 w 4876800"/>
              <a:gd name="connsiteY16" fmla="*/ 1714500 h 3429000"/>
              <a:gd name="connsiteX17" fmla="*/ 285750 w 4876800"/>
              <a:gd name="connsiteY17" fmla="*/ 2947845 h 3429000"/>
              <a:gd name="connsiteX18" fmla="*/ 494443 w 4876800"/>
              <a:gd name="connsiteY18" fmla="*/ 3143250 h 3429000"/>
              <a:gd name="connsiteX19" fmla="*/ 1716824 w 4876800"/>
              <a:gd name="connsiteY19" fmla="*/ 1916887 h 3429000"/>
              <a:gd name="connsiteX20" fmla="*/ 2125304 w 4876800"/>
              <a:gd name="connsiteY20" fmla="*/ 2326701 h 3429000"/>
              <a:gd name="connsiteX21" fmla="*/ 2751506 w 4876800"/>
              <a:gd name="connsiteY21" fmla="*/ 2326701 h 3429000"/>
              <a:gd name="connsiteX22" fmla="*/ 3159985 w 4876800"/>
              <a:gd name="connsiteY22" fmla="*/ 1916897 h 3429000"/>
              <a:gd name="connsiteX23" fmla="*/ 4382357 w 4876800"/>
              <a:gd name="connsiteY23" fmla="*/ 3143250 h 3429000"/>
              <a:gd name="connsiteX24" fmla="*/ 494443 w 4876800"/>
              <a:gd name="connsiteY24" fmla="*/ 3143250 h 3429000"/>
              <a:gd name="connsiteX25" fmla="*/ 4591050 w 4876800"/>
              <a:gd name="connsiteY25" fmla="*/ 2947845 h 3429000"/>
              <a:gd name="connsiteX26" fmla="*/ 3361706 w 4876800"/>
              <a:gd name="connsiteY26" fmla="*/ 1714500 h 3429000"/>
              <a:gd name="connsiteX27" fmla="*/ 4591050 w 4876800"/>
              <a:gd name="connsiteY27" fmla="*/ 481155 h 3429000"/>
              <a:gd name="connsiteX28" fmla="*/ 4591050 w 4876800"/>
              <a:gd name="connsiteY28" fmla="*/ 294784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76800" h="3429000">
                <a:moveTo>
                  <a:pt x="4448175" y="0"/>
                </a:moveTo>
                <a:lnTo>
                  <a:pt x="428625" y="0"/>
                </a:lnTo>
                <a:cubicBezTo>
                  <a:pt x="192767" y="0"/>
                  <a:pt x="0" y="191919"/>
                  <a:pt x="0" y="428625"/>
                </a:cubicBezTo>
                <a:lnTo>
                  <a:pt x="0" y="3000375"/>
                </a:lnTo>
                <a:cubicBezTo>
                  <a:pt x="0" y="3237166"/>
                  <a:pt x="192891" y="3429000"/>
                  <a:pt x="428625" y="3429000"/>
                </a:cubicBezTo>
                <a:lnTo>
                  <a:pt x="4448175" y="3429000"/>
                </a:lnTo>
                <a:cubicBezTo>
                  <a:pt x="4684033" y="3429000"/>
                  <a:pt x="4876800" y="3237081"/>
                  <a:pt x="4876800" y="3000375"/>
                </a:cubicBezTo>
                <a:lnTo>
                  <a:pt x="4876800" y="428625"/>
                </a:lnTo>
                <a:cubicBezTo>
                  <a:pt x="4876800" y="191862"/>
                  <a:pt x="4683938" y="0"/>
                  <a:pt x="4448175" y="0"/>
                </a:cubicBezTo>
                <a:close/>
                <a:moveTo>
                  <a:pt x="4382357" y="285750"/>
                </a:moveTo>
                <a:cubicBezTo>
                  <a:pt x="4243778" y="424786"/>
                  <a:pt x="2615994" y="2057876"/>
                  <a:pt x="2549119" y="2124970"/>
                </a:cubicBezTo>
                <a:cubicBezTo>
                  <a:pt x="2493264" y="2180997"/>
                  <a:pt x="2383565" y="2181035"/>
                  <a:pt x="2327682" y="2124970"/>
                </a:cubicBezTo>
                <a:lnTo>
                  <a:pt x="494443" y="285750"/>
                </a:lnTo>
                <a:lnTo>
                  <a:pt x="4382357" y="285750"/>
                </a:lnTo>
                <a:close/>
                <a:moveTo>
                  <a:pt x="285750" y="2947845"/>
                </a:moveTo>
                <a:lnTo>
                  <a:pt x="285750" y="481155"/>
                </a:lnTo>
                <a:lnTo>
                  <a:pt x="1515094" y="1714500"/>
                </a:lnTo>
                <a:lnTo>
                  <a:pt x="285750" y="2947845"/>
                </a:lnTo>
                <a:close/>
                <a:moveTo>
                  <a:pt x="494443" y="3143250"/>
                </a:moveTo>
                <a:lnTo>
                  <a:pt x="1716824" y="1916887"/>
                </a:lnTo>
                <a:lnTo>
                  <a:pt x="2125304" y="2326701"/>
                </a:lnTo>
                <a:cubicBezTo>
                  <a:pt x="2292696" y="2494636"/>
                  <a:pt x="2584171" y="2494569"/>
                  <a:pt x="2751506" y="2326701"/>
                </a:cubicBezTo>
                <a:lnTo>
                  <a:pt x="3159985" y="1916897"/>
                </a:lnTo>
                <a:lnTo>
                  <a:pt x="4382357" y="3143250"/>
                </a:lnTo>
                <a:lnTo>
                  <a:pt x="494443" y="3143250"/>
                </a:lnTo>
                <a:close/>
                <a:moveTo>
                  <a:pt x="4591050" y="2947845"/>
                </a:moveTo>
                <a:lnTo>
                  <a:pt x="3361706" y="1714500"/>
                </a:lnTo>
                <a:lnTo>
                  <a:pt x="4591050" y="481155"/>
                </a:lnTo>
                <a:lnTo>
                  <a:pt x="4591050" y="294784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103" name="Graphic 13">
            <a:extLst>
              <a:ext uri="{FF2B5EF4-FFF2-40B4-BE49-F238E27FC236}">
                <a16:creationId xmlns:a16="http://schemas.microsoft.com/office/drawing/2014/main" id="{ABEC4BFE-044C-E4E4-9A2E-EB1951704DE6}"/>
              </a:ext>
            </a:extLst>
          </p:cNvPr>
          <p:cNvGrpSpPr/>
          <p:nvPr/>
        </p:nvGrpSpPr>
        <p:grpSpPr>
          <a:xfrm>
            <a:off x="392762" y="5795648"/>
            <a:ext cx="123143" cy="164191"/>
            <a:chOff x="1600200" y="2514600"/>
            <a:chExt cx="3657600" cy="4876800"/>
          </a:xfrm>
          <a:solidFill>
            <a:schemeClr val="bg1"/>
          </a:solidFill>
        </p:grpSpPr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9330E159-66D4-F415-9FC9-1F9D51B61E1F}"/>
                </a:ext>
              </a:extLst>
            </p:cNvPr>
            <p:cNvSpPr/>
            <p:nvPr/>
          </p:nvSpPr>
          <p:spPr>
            <a:xfrm>
              <a:off x="2819400" y="3429000"/>
              <a:ext cx="1219200" cy="1219200"/>
            </a:xfrm>
            <a:custGeom>
              <a:avLst/>
              <a:gdLst>
                <a:gd name="connsiteX0" fmla="*/ 609600 w 1219200"/>
                <a:gd name="connsiteY0" fmla="*/ 1219200 h 1219200"/>
                <a:gd name="connsiteX1" fmla="*/ 1219200 w 1219200"/>
                <a:gd name="connsiteY1" fmla="*/ 609600 h 1219200"/>
                <a:gd name="connsiteX2" fmla="*/ 609600 w 1219200"/>
                <a:gd name="connsiteY2" fmla="*/ 0 h 1219200"/>
                <a:gd name="connsiteX3" fmla="*/ 0 w 1219200"/>
                <a:gd name="connsiteY3" fmla="*/ 609600 h 1219200"/>
                <a:gd name="connsiteX4" fmla="*/ 609600 w 1219200"/>
                <a:gd name="connsiteY4" fmla="*/ 1219200 h 1219200"/>
                <a:gd name="connsiteX5" fmla="*/ 609600 w 1219200"/>
                <a:gd name="connsiteY5" fmla="*/ 304800 h 1219200"/>
                <a:gd name="connsiteX6" fmla="*/ 914400 w 1219200"/>
                <a:gd name="connsiteY6" fmla="*/ 609600 h 1219200"/>
                <a:gd name="connsiteX7" fmla="*/ 609600 w 1219200"/>
                <a:gd name="connsiteY7" fmla="*/ 914400 h 1219200"/>
                <a:gd name="connsiteX8" fmla="*/ 304800 w 1219200"/>
                <a:gd name="connsiteY8" fmla="*/ 609600 h 1219200"/>
                <a:gd name="connsiteX9" fmla="*/ 609600 w 1219200"/>
                <a:gd name="connsiteY9" fmla="*/ 3048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" h="1219200">
                  <a:moveTo>
                    <a:pt x="609600" y="1219200"/>
                  </a:moveTo>
                  <a:cubicBezTo>
                    <a:pt x="945794" y="1219200"/>
                    <a:pt x="1219200" y="945794"/>
                    <a:pt x="1219200" y="609600"/>
                  </a:cubicBezTo>
                  <a:cubicBezTo>
                    <a:pt x="1219200" y="273406"/>
                    <a:pt x="945794" y="0"/>
                    <a:pt x="609600" y="0"/>
                  </a:cubicBezTo>
                  <a:cubicBezTo>
                    <a:pt x="273406" y="0"/>
                    <a:pt x="0" y="273406"/>
                    <a:pt x="0" y="609600"/>
                  </a:cubicBezTo>
                  <a:cubicBezTo>
                    <a:pt x="0" y="945794"/>
                    <a:pt x="273406" y="1219200"/>
                    <a:pt x="609600" y="1219200"/>
                  </a:cubicBezTo>
                  <a:close/>
                  <a:moveTo>
                    <a:pt x="609600" y="304800"/>
                  </a:moveTo>
                  <a:cubicBezTo>
                    <a:pt x="777697" y="304800"/>
                    <a:pt x="914400" y="441503"/>
                    <a:pt x="914400" y="609600"/>
                  </a:cubicBezTo>
                  <a:cubicBezTo>
                    <a:pt x="914400" y="777697"/>
                    <a:pt x="777697" y="914400"/>
                    <a:pt x="609600" y="914400"/>
                  </a:cubicBezTo>
                  <a:cubicBezTo>
                    <a:pt x="441503" y="914400"/>
                    <a:pt x="304800" y="777697"/>
                    <a:pt x="304800" y="609600"/>
                  </a:cubicBezTo>
                  <a:cubicBezTo>
                    <a:pt x="304800" y="441503"/>
                    <a:pt x="441503" y="304800"/>
                    <a:pt x="609600" y="304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4D70DB17-0659-9C16-9585-CCFCB9A82B62}"/>
                </a:ext>
              </a:extLst>
            </p:cNvPr>
            <p:cNvSpPr/>
            <p:nvPr/>
          </p:nvSpPr>
          <p:spPr>
            <a:xfrm>
              <a:off x="1600200" y="2514600"/>
              <a:ext cx="3657600" cy="4876800"/>
            </a:xfrm>
            <a:custGeom>
              <a:avLst/>
              <a:gdLst>
                <a:gd name="connsiteX0" fmla="*/ 2665933 w 3657600"/>
                <a:gd name="connsiteY0" fmla="*/ 3146146 h 4876800"/>
                <a:gd name="connsiteX1" fmla="*/ 3352800 w 3657600"/>
                <a:gd name="connsiteY1" fmla="*/ 1524000 h 4876800"/>
                <a:gd name="connsiteX2" fmla="*/ 1828800 w 3657600"/>
                <a:gd name="connsiteY2" fmla="*/ 0 h 4876800"/>
                <a:gd name="connsiteX3" fmla="*/ 304800 w 3657600"/>
                <a:gd name="connsiteY3" fmla="*/ 1524000 h 4876800"/>
                <a:gd name="connsiteX4" fmla="*/ 991667 w 3657600"/>
                <a:gd name="connsiteY4" fmla="*/ 3146146 h 4876800"/>
                <a:gd name="connsiteX5" fmla="*/ 0 w 3657600"/>
                <a:gd name="connsiteY5" fmla="*/ 3962400 h 4876800"/>
                <a:gd name="connsiteX6" fmla="*/ 1828800 w 3657600"/>
                <a:gd name="connsiteY6" fmla="*/ 4876800 h 4876800"/>
                <a:gd name="connsiteX7" fmla="*/ 3657600 w 3657600"/>
                <a:gd name="connsiteY7" fmla="*/ 3962400 h 4876800"/>
                <a:gd name="connsiteX8" fmla="*/ 2665933 w 3657600"/>
                <a:gd name="connsiteY8" fmla="*/ 3146146 h 4876800"/>
                <a:gd name="connsiteX9" fmla="*/ 609600 w 3657600"/>
                <a:gd name="connsiteY9" fmla="*/ 1524000 h 4876800"/>
                <a:gd name="connsiteX10" fmla="*/ 1828800 w 3657600"/>
                <a:gd name="connsiteY10" fmla="*/ 304800 h 4876800"/>
                <a:gd name="connsiteX11" fmla="*/ 3048000 w 3657600"/>
                <a:gd name="connsiteY11" fmla="*/ 1524000 h 4876800"/>
                <a:gd name="connsiteX12" fmla="*/ 2294230 w 3657600"/>
                <a:gd name="connsiteY12" fmla="*/ 3167329 h 4876800"/>
                <a:gd name="connsiteX13" fmla="*/ 2293315 w 3657600"/>
                <a:gd name="connsiteY13" fmla="*/ 3168853 h 4876800"/>
                <a:gd name="connsiteX14" fmla="*/ 1828800 w 3657600"/>
                <a:gd name="connsiteY14" fmla="*/ 3855568 h 4876800"/>
                <a:gd name="connsiteX15" fmla="*/ 1364285 w 3657600"/>
                <a:gd name="connsiteY15" fmla="*/ 3168853 h 4876800"/>
                <a:gd name="connsiteX16" fmla="*/ 1363523 w 3657600"/>
                <a:gd name="connsiteY16" fmla="*/ 3167634 h 4876800"/>
                <a:gd name="connsiteX17" fmla="*/ 609600 w 3657600"/>
                <a:gd name="connsiteY17" fmla="*/ 1524000 h 4876800"/>
                <a:gd name="connsiteX18" fmla="*/ 1828800 w 3657600"/>
                <a:gd name="connsiteY18" fmla="*/ 4572000 h 4876800"/>
                <a:gd name="connsiteX19" fmla="*/ 304800 w 3657600"/>
                <a:gd name="connsiteY19" fmla="*/ 3962400 h 4876800"/>
                <a:gd name="connsiteX20" fmla="*/ 1164336 w 3657600"/>
                <a:gd name="connsiteY20" fmla="*/ 3421228 h 4876800"/>
                <a:gd name="connsiteX21" fmla="*/ 1706728 w 3657600"/>
                <a:gd name="connsiteY21" fmla="*/ 4205935 h 4876800"/>
                <a:gd name="connsiteX22" fmla="*/ 1828800 w 3657600"/>
                <a:gd name="connsiteY22" fmla="*/ 4267200 h 4876800"/>
                <a:gd name="connsiteX23" fmla="*/ 1950873 w 3657600"/>
                <a:gd name="connsiteY23" fmla="*/ 4206088 h 4876800"/>
                <a:gd name="connsiteX24" fmla="*/ 2493264 w 3657600"/>
                <a:gd name="connsiteY24" fmla="*/ 3421380 h 4876800"/>
                <a:gd name="connsiteX25" fmla="*/ 3352800 w 3657600"/>
                <a:gd name="connsiteY25" fmla="*/ 3962400 h 4876800"/>
                <a:gd name="connsiteX26" fmla="*/ 1828800 w 3657600"/>
                <a:gd name="connsiteY26" fmla="*/ 45720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0" h="4876800">
                  <a:moveTo>
                    <a:pt x="2665933" y="3146146"/>
                  </a:moveTo>
                  <a:cubicBezTo>
                    <a:pt x="3119933" y="2408377"/>
                    <a:pt x="3352800" y="1861566"/>
                    <a:pt x="3352800" y="1524000"/>
                  </a:cubicBezTo>
                  <a:cubicBezTo>
                    <a:pt x="3352800" y="683666"/>
                    <a:pt x="2669134" y="0"/>
                    <a:pt x="1828800" y="0"/>
                  </a:cubicBezTo>
                  <a:cubicBezTo>
                    <a:pt x="988466" y="0"/>
                    <a:pt x="304800" y="683666"/>
                    <a:pt x="304800" y="1524000"/>
                  </a:cubicBezTo>
                  <a:cubicBezTo>
                    <a:pt x="304800" y="1861566"/>
                    <a:pt x="537667" y="2408377"/>
                    <a:pt x="991667" y="3146146"/>
                  </a:cubicBezTo>
                  <a:cubicBezTo>
                    <a:pt x="374752" y="3297326"/>
                    <a:pt x="0" y="3600145"/>
                    <a:pt x="0" y="3962400"/>
                  </a:cubicBezTo>
                  <a:cubicBezTo>
                    <a:pt x="0" y="4483608"/>
                    <a:pt x="786232" y="4876800"/>
                    <a:pt x="1828800" y="4876800"/>
                  </a:cubicBezTo>
                  <a:cubicBezTo>
                    <a:pt x="2871368" y="4876800"/>
                    <a:pt x="3657600" y="4483608"/>
                    <a:pt x="3657600" y="3962400"/>
                  </a:cubicBezTo>
                  <a:cubicBezTo>
                    <a:pt x="3657600" y="3600145"/>
                    <a:pt x="3282849" y="3297326"/>
                    <a:pt x="2665933" y="3146146"/>
                  </a:cubicBezTo>
                  <a:close/>
                  <a:moveTo>
                    <a:pt x="609600" y="1524000"/>
                  </a:moveTo>
                  <a:cubicBezTo>
                    <a:pt x="609600" y="851764"/>
                    <a:pt x="1156564" y="304800"/>
                    <a:pt x="1828800" y="304800"/>
                  </a:cubicBezTo>
                  <a:cubicBezTo>
                    <a:pt x="2501036" y="304800"/>
                    <a:pt x="3048000" y="851764"/>
                    <a:pt x="3048000" y="1524000"/>
                  </a:cubicBezTo>
                  <a:cubicBezTo>
                    <a:pt x="3048000" y="1821942"/>
                    <a:pt x="2780233" y="2405634"/>
                    <a:pt x="2294230" y="3167329"/>
                  </a:cubicBezTo>
                  <a:cubicBezTo>
                    <a:pt x="2293925" y="3167786"/>
                    <a:pt x="2293620" y="3168244"/>
                    <a:pt x="2293315" y="3168853"/>
                  </a:cubicBezTo>
                  <a:cubicBezTo>
                    <a:pt x="2112721" y="3451860"/>
                    <a:pt x="1939595" y="3700425"/>
                    <a:pt x="1828800" y="3855568"/>
                  </a:cubicBezTo>
                  <a:cubicBezTo>
                    <a:pt x="1718158" y="3700577"/>
                    <a:pt x="1545184" y="3452165"/>
                    <a:pt x="1364285" y="3168853"/>
                  </a:cubicBezTo>
                  <a:cubicBezTo>
                    <a:pt x="1363980" y="3168396"/>
                    <a:pt x="1363828" y="3168091"/>
                    <a:pt x="1363523" y="3167634"/>
                  </a:cubicBezTo>
                  <a:cubicBezTo>
                    <a:pt x="877367" y="2405634"/>
                    <a:pt x="609600" y="1821942"/>
                    <a:pt x="609600" y="1524000"/>
                  </a:cubicBezTo>
                  <a:close/>
                  <a:moveTo>
                    <a:pt x="1828800" y="4572000"/>
                  </a:moveTo>
                  <a:cubicBezTo>
                    <a:pt x="956462" y="4572000"/>
                    <a:pt x="304800" y="4250132"/>
                    <a:pt x="304800" y="3962400"/>
                  </a:cubicBezTo>
                  <a:cubicBezTo>
                    <a:pt x="304800" y="3776015"/>
                    <a:pt x="601828" y="3538271"/>
                    <a:pt x="1164336" y="3421228"/>
                  </a:cubicBezTo>
                  <a:cubicBezTo>
                    <a:pt x="1450543" y="3862731"/>
                    <a:pt x="1703984" y="4202430"/>
                    <a:pt x="1706728" y="4205935"/>
                  </a:cubicBezTo>
                  <a:cubicBezTo>
                    <a:pt x="1735531" y="4244645"/>
                    <a:pt x="1780794" y="4267200"/>
                    <a:pt x="1828800" y="4267200"/>
                  </a:cubicBezTo>
                  <a:cubicBezTo>
                    <a:pt x="1876806" y="4267200"/>
                    <a:pt x="1922069" y="4244645"/>
                    <a:pt x="1950873" y="4206088"/>
                  </a:cubicBezTo>
                  <a:cubicBezTo>
                    <a:pt x="1953616" y="4202583"/>
                    <a:pt x="2207057" y="3862731"/>
                    <a:pt x="2493264" y="3421380"/>
                  </a:cubicBezTo>
                  <a:cubicBezTo>
                    <a:pt x="3055773" y="3538271"/>
                    <a:pt x="3352800" y="3776015"/>
                    <a:pt x="3352800" y="3962400"/>
                  </a:cubicBezTo>
                  <a:cubicBezTo>
                    <a:pt x="3352800" y="4250132"/>
                    <a:pt x="2701138" y="4572000"/>
                    <a:pt x="1828800" y="4572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1D84827-9E23-29B8-0FBB-DC78211ADEA0}"/>
              </a:ext>
            </a:extLst>
          </p:cNvPr>
          <p:cNvGrpSpPr/>
          <p:nvPr/>
        </p:nvGrpSpPr>
        <p:grpSpPr>
          <a:xfrm>
            <a:off x="273814" y="7511165"/>
            <a:ext cx="1712301" cy="1516578"/>
            <a:chOff x="275947" y="7829886"/>
            <a:chExt cx="2640990" cy="1516578"/>
          </a:xfrm>
        </p:grpSpPr>
        <p:sp>
          <p:nvSpPr>
            <p:cNvPr id="107" name="15.900.890">
              <a:extLst>
                <a:ext uri="{FF2B5EF4-FFF2-40B4-BE49-F238E27FC236}">
                  <a16:creationId xmlns:a16="http://schemas.microsoft.com/office/drawing/2014/main" id="{747868FA-23D8-703F-56CD-629E6E08D2F6}"/>
                </a:ext>
              </a:extLst>
            </p:cNvPr>
            <p:cNvSpPr txBox="1"/>
            <p:nvPr/>
          </p:nvSpPr>
          <p:spPr>
            <a:xfrm>
              <a:off x="275947" y="7829886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Presentations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108" name="15.900.890">
              <a:extLst>
                <a:ext uri="{FF2B5EF4-FFF2-40B4-BE49-F238E27FC236}">
                  <a16:creationId xmlns:a16="http://schemas.microsoft.com/office/drawing/2014/main" id="{D4F4CC0B-97C2-461F-6F83-9FE1376EE08D}"/>
                </a:ext>
              </a:extLst>
            </p:cNvPr>
            <p:cNvSpPr txBox="1"/>
            <p:nvPr/>
          </p:nvSpPr>
          <p:spPr>
            <a:xfrm>
              <a:off x="275947" y="8233823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Marketing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113" name="15.900.890">
              <a:extLst>
                <a:ext uri="{FF2B5EF4-FFF2-40B4-BE49-F238E27FC236}">
                  <a16:creationId xmlns:a16="http://schemas.microsoft.com/office/drawing/2014/main" id="{35C6E235-DB68-7219-68D0-2D2F8D3F1CBA}"/>
                </a:ext>
              </a:extLst>
            </p:cNvPr>
            <p:cNvSpPr txBox="1"/>
            <p:nvPr/>
          </p:nvSpPr>
          <p:spPr>
            <a:xfrm>
              <a:off x="275947" y="8633998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Creative Writing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119" name="15.900.890">
              <a:extLst>
                <a:ext uri="{FF2B5EF4-FFF2-40B4-BE49-F238E27FC236}">
                  <a16:creationId xmlns:a16="http://schemas.microsoft.com/office/drawing/2014/main" id="{8E56A9E6-D4D6-5F68-BD5F-678807B7225A}"/>
                </a:ext>
              </a:extLst>
            </p:cNvPr>
            <p:cNvSpPr txBox="1"/>
            <p:nvPr/>
          </p:nvSpPr>
          <p:spPr>
            <a:xfrm>
              <a:off x="275947" y="9022780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Management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CF2FED9B-04C5-595C-A1C2-9EE6CA4F5F44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153570"/>
              <a:ext cx="2607903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79EB270-50B2-3037-9181-F2B093E29295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557507"/>
              <a:ext cx="2607903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F8A4CD2-5B79-48F6-EE69-DB5028F4BA69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957682"/>
              <a:ext cx="2607903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8A3DCF8-7F97-4C69-E194-C62F05812E9A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153570"/>
              <a:ext cx="1261596" cy="0"/>
            </a:xfrm>
            <a:prstGeom prst="line">
              <a:avLst/>
            </a:prstGeom>
            <a:ln w="88900" cap="rnd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8B45CFA-E9E9-8D44-D0A1-62713C3322ED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557507"/>
              <a:ext cx="762089" cy="0"/>
            </a:xfrm>
            <a:prstGeom prst="line">
              <a:avLst/>
            </a:prstGeom>
            <a:ln w="88900" cap="rnd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DD94D21D-4F38-42E6-1D71-9D6B92BBD296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957682"/>
              <a:ext cx="2114088" cy="0"/>
            </a:xfrm>
            <a:prstGeom prst="line">
              <a:avLst/>
            </a:prstGeom>
            <a:ln w="88900" cap="rnd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84EFECF7-50A0-5C97-97BF-07A50A87A8E2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9346464"/>
              <a:ext cx="2607903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FACC093-3C31-929F-7400-FE7E447A6B14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9346464"/>
              <a:ext cx="1716793" cy="0"/>
            </a:xfrm>
            <a:prstGeom prst="line">
              <a:avLst/>
            </a:prstGeom>
            <a:ln w="88900" cap="rnd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FDF5409A-4A91-268D-1D82-8F1E1AF0DC03}"/>
              </a:ext>
            </a:extLst>
          </p:cNvPr>
          <p:cNvSpPr txBox="1"/>
          <p:nvPr/>
        </p:nvSpPr>
        <p:spPr>
          <a:xfrm>
            <a:off x="234902" y="7148679"/>
            <a:ext cx="1712301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Skills</a:t>
            </a:r>
          </a:p>
        </p:txBody>
      </p: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66E8D71A-D643-045D-D45F-C896EA63B5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6" r="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5592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007DFF"/>
      </a:accent1>
      <a:accent2>
        <a:srgbClr val="79CCF4"/>
      </a:accent2>
      <a:accent3>
        <a:srgbClr val="F95956"/>
      </a:accent3>
      <a:accent4>
        <a:srgbClr val="FCDE7D"/>
      </a:accent4>
      <a:accent5>
        <a:srgbClr val="B1B7CA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10824</TotalTime>
  <Words>155</Words>
  <Application>Microsoft Macintosh PowerPoint</Application>
  <PresentationFormat>A4 (210 x 297 mm)</PresentationFormat>
  <Paragraphs>29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1408</cp:revision>
  <dcterms:created xsi:type="dcterms:W3CDTF">2020-05-04T13:20:50Z</dcterms:created>
  <dcterms:modified xsi:type="dcterms:W3CDTF">2023-02-13T14:21:33Z</dcterms:modified>
</cp:coreProperties>
</file>