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14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 varScale="1">
        <p:scale>
          <a:sx n="77" d="100"/>
          <a:sy n="77" d="100"/>
        </p:scale>
        <p:origin x="3264" y="19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38" d="100"/>
        <a:sy n="3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B96BA7-01B1-5A90-A63F-82DABCB72B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82353" y="-41694"/>
            <a:ext cx="2375647" cy="2268059"/>
          </a:xfrm>
          <a:custGeom>
            <a:avLst/>
            <a:gdLst>
              <a:gd name="connsiteX0" fmla="*/ 375999 w 2375647"/>
              <a:gd name="connsiteY0" fmla="*/ 0 h 2268059"/>
              <a:gd name="connsiteX1" fmla="*/ 2375647 w 2375647"/>
              <a:gd name="connsiteY1" fmla="*/ 0 h 2268059"/>
              <a:gd name="connsiteX2" fmla="*/ 1999648 w 2375647"/>
              <a:gd name="connsiteY2" fmla="*/ 2268059 h 2268059"/>
              <a:gd name="connsiteX3" fmla="*/ 0 w 2375647"/>
              <a:gd name="connsiteY3" fmla="*/ 2268059 h 2268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5647" h="2268059">
                <a:moveTo>
                  <a:pt x="375999" y="0"/>
                </a:moveTo>
                <a:lnTo>
                  <a:pt x="2375647" y="0"/>
                </a:lnTo>
                <a:lnTo>
                  <a:pt x="1999648" y="2268059"/>
                </a:lnTo>
                <a:lnTo>
                  <a:pt x="0" y="22680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10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9C4AB9-963B-C3DC-78D3-20289B7AAE2F}"/>
              </a:ext>
            </a:extLst>
          </p:cNvPr>
          <p:cNvSpPr/>
          <p:nvPr/>
        </p:nvSpPr>
        <p:spPr>
          <a:xfrm>
            <a:off x="0" y="457200"/>
            <a:ext cx="6858000" cy="12722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8FD7CED-1311-8FED-27A0-E6E37DDA614C}"/>
              </a:ext>
            </a:extLst>
          </p:cNvPr>
          <p:cNvSpPr/>
          <p:nvPr/>
        </p:nvSpPr>
        <p:spPr>
          <a:xfrm>
            <a:off x="362050" y="2684818"/>
            <a:ext cx="3011558" cy="5051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B016CC1-8D68-D77E-57A3-F7DA4A76365A}"/>
              </a:ext>
            </a:extLst>
          </p:cNvPr>
          <p:cNvSpPr/>
          <p:nvPr/>
        </p:nvSpPr>
        <p:spPr>
          <a:xfrm>
            <a:off x="3484392" y="2684818"/>
            <a:ext cx="3011558" cy="5051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BEC7D13D-7720-2886-0F48-2681C08B1301}"/>
              </a:ext>
            </a:extLst>
          </p:cNvPr>
          <p:cNvSpPr/>
          <p:nvPr/>
        </p:nvSpPr>
        <p:spPr>
          <a:xfrm>
            <a:off x="362050" y="4901408"/>
            <a:ext cx="6131664" cy="5051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69DD59A-F378-B382-2BDC-31F4F18449CE}"/>
              </a:ext>
            </a:extLst>
          </p:cNvPr>
          <p:cNvSpPr/>
          <p:nvPr/>
        </p:nvSpPr>
        <p:spPr>
          <a:xfrm>
            <a:off x="362050" y="7437503"/>
            <a:ext cx="6133900" cy="50519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CuadroTexto 350">
            <a:extLst>
              <a:ext uri="{FF2B5EF4-FFF2-40B4-BE49-F238E27FC236}">
                <a16:creationId xmlns:a16="http://schemas.microsoft.com/office/drawing/2014/main" id="{7BC58A09-5515-C290-6406-9B1E0D961E43}"/>
              </a:ext>
            </a:extLst>
          </p:cNvPr>
          <p:cNvSpPr txBox="1"/>
          <p:nvPr/>
        </p:nvSpPr>
        <p:spPr>
          <a:xfrm>
            <a:off x="362050" y="540605"/>
            <a:ext cx="3752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One Pager Bill of Sale Template</a:t>
            </a:r>
          </a:p>
        </p:txBody>
      </p:sp>
      <p:sp>
        <p:nvSpPr>
          <p:cNvPr id="114" name="TextBox 20">
            <a:extLst>
              <a:ext uri="{FF2B5EF4-FFF2-40B4-BE49-F238E27FC236}">
                <a16:creationId xmlns:a16="http://schemas.microsoft.com/office/drawing/2014/main" id="{904409E3-CFD5-2058-B009-860319606628}"/>
              </a:ext>
            </a:extLst>
          </p:cNvPr>
          <p:cNvSpPr txBox="1"/>
          <p:nvPr/>
        </p:nvSpPr>
        <p:spPr>
          <a:xfrm>
            <a:off x="362050" y="1919533"/>
            <a:ext cx="3779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Creating a story with your data in a compelling way is key, and don’t forget about the importance of interaction either.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15" name="CuadroTexto 350">
            <a:extLst>
              <a:ext uri="{FF2B5EF4-FFF2-40B4-BE49-F238E27FC236}">
                <a16:creationId xmlns:a16="http://schemas.microsoft.com/office/drawing/2014/main" id="{8239D87A-3AE3-602D-1FDE-272B3F0DC556}"/>
              </a:ext>
            </a:extLst>
          </p:cNvPr>
          <p:cNvSpPr txBox="1"/>
          <p:nvPr/>
        </p:nvSpPr>
        <p:spPr>
          <a:xfrm>
            <a:off x="1081245" y="2783528"/>
            <a:ext cx="2352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Seller Contact</a:t>
            </a:r>
          </a:p>
        </p:txBody>
      </p:sp>
      <p:sp>
        <p:nvSpPr>
          <p:cNvPr id="117" name="CuadroTexto 350">
            <a:extLst>
              <a:ext uri="{FF2B5EF4-FFF2-40B4-BE49-F238E27FC236}">
                <a16:creationId xmlns:a16="http://schemas.microsoft.com/office/drawing/2014/main" id="{87858C83-093B-1949-9DCD-4A04346C7B20}"/>
              </a:ext>
            </a:extLst>
          </p:cNvPr>
          <p:cNvSpPr txBox="1"/>
          <p:nvPr/>
        </p:nvSpPr>
        <p:spPr>
          <a:xfrm>
            <a:off x="4141694" y="2783528"/>
            <a:ext cx="23520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Buyer Contact</a:t>
            </a:r>
          </a:p>
        </p:txBody>
      </p:sp>
      <p:sp>
        <p:nvSpPr>
          <p:cNvPr id="118" name="CuadroTexto 350">
            <a:extLst>
              <a:ext uri="{FF2B5EF4-FFF2-40B4-BE49-F238E27FC236}">
                <a16:creationId xmlns:a16="http://schemas.microsoft.com/office/drawing/2014/main" id="{DEEC536D-7F02-4050-A746-A16C1A5C8289}"/>
              </a:ext>
            </a:extLst>
          </p:cNvPr>
          <p:cNvSpPr txBox="1"/>
          <p:nvPr/>
        </p:nvSpPr>
        <p:spPr>
          <a:xfrm>
            <a:off x="1081244" y="5000119"/>
            <a:ext cx="5219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Information</a:t>
            </a:r>
          </a:p>
        </p:txBody>
      </p:sp>
      <p:sp>
        <p:nvSpPr>
          <p:cNvPr id="119" name="CuadroTexto 350">
            <a:extLst>
              <a:ext uri="{FF2B5EF4-FFF2-40B4-BE49-F238E27FC236}">
                <a16:creationId xmlns:a16="http://schemas.microsoft.com/office/drawing/2014/main" id="{DA2BA8A0-7F83-19C6-AD0D-6D0D7E17730F}"/>
              </a:ext>
            </a:extLst>
          </p:cNvPr>
          <p:cNvSpPr txBox="1"/>
          <p:nvPr/>
        </p:nvSpPr>
        <p:spPr>
          <a:xfrm>
            <a:off x="1081244" y="7536213"/>
            <a:ext cx="52193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Cost</a:t>
            </a:r>
          </a:p>
        </p:txBody>
      </p:sp>
      <p:sp>
        <p:nvSpPr>
          <p:cNvPr id="120" name="TextBox 20">
            <a:extLst>
              <a:ext uri="{FF2B5EF4-FFF2-40B4-BE49-F238E27FC236}">
                <a16:creationId xmlns:a16="http://schemas.microsoft.com/office/drawing/2014/main" id="{62D528A0-5D97-5104-A3CA-DBD43D4B20F2}"/>
              </a:ext>
            </a:extLst>
          </p:cNvPr>
          <p:cNvSpPr txBox="1"/>
          <p:nvPr/>
        </p:nvSpPr>
        <p:spPr>
          <a:xfrm>
            <a:off x="362049" y="3361601"/>
            <a:ext cx="9694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Address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Phone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Email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1" name="TextBox 20">
            <a:extLst>
              <a:ext uri="{FF2B5EF4-FFF2-40B4-BE49-F238E27FC236}">
                <a16:creationId xmlns:a16="http://schemas.microsoft.com/office/drawing/2014/main" id="{6791DADC-8023-94D6-30EB-7F2A4E259303}"/>
              </a:ext>
            </a:extLst>
          </p:cNvPr>
          <p:cNvSpPr txBox="1"/>
          <p:nvPr/>
        </p:nvSpPr>
        <p:spPr>
          <a:xfrm>
            <a:off x="1517081" y="3361601"/>
            <a:ext cx="1856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John Smith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1234 Street Name, US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123-456-7890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name@email.com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2" name="TextBox 20">
            <a:extLst>
              <a:ext uri="{FF2B5EF4-FFF2-40B4-BE49-F238E27FC236}">
                <a16:creationId xmlns:a16="http://schemas.microsoft.com/office/drawing/2014/main" id="{739CABB2-A5B3-B5FF-BED1-6825A73422D7}"/>
              </a:ext>
            </a:extLst>
          </p:cNvPr>
          <p:cNvSpPr txBox="1"/>
          <p:nvPr/>
        </p:nvSpPr>
        <p:spPr>
          <a:xfrm>
            <a:off x="3484392" y="3361601"/>
            <a:ext cx="9694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Address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Phone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Email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3" name="TextBox 20">
            <a:extLst>
              <a:ext uri="{FF2B5EF4-FFF2-40B4-BE49-F238E27FC236}">
                <a16:creationId xmlns:a16="http://schemas.microsoft.com/office/drawing/2014/main" id="{23209FBA-CCF0-4FD2-249C-B96B337CCE17}"/>
              </a:ext>
            </a:extLst>
          </p:cNvPr>
          <p:cNvSpPr txBox="1"/>
          <p:nvPr/>
        </p:nvSpPr>
        <p:spPr>
          <a:xfrm>
            <a:off x="4639424" y="3361601"/>
            <a:ext cx="18565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John Smith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1234 Street Name, US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123-456-7890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name@email.com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4" name="TextBox 20">
            <a:extLst>
              <a:ext uri="{FF2B5EF4-FFF2-40B4-BE49-F238E27FC236}">
                <a16:creationId xmlns:a16="http://schemas.microsoft.com/office/drawing/2014/main" id="{8960D031-E31E-CAE4-C91F-7B10C1433C86}"/>
              </a:ext>
            </a:extLst>
          </p:cNvPr>
          <p:cNvSpPr txBox="1"/>
          <p:nvPr/>
        </p:nvSpPr>
        <p:spPr>
          <a:xfrm>
            <a:off x="362049" y="5559369"/>
            <a:ext cx="1155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Item Name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Type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Condition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Description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5" name="TextBox 20">
            <a:extLst>
              <a:ext uri="{FF2B5EF4-FFF2-40B4-BE49-F238E27FC236}">
                <a16:creationId xmlns:a16="http://schemas.microsoft.com/office/drawing/2014/main" id="{70602E5C-436C-4816-6509-A223A3A29950}"/>
              </a:ext>
            </a:extLst>
          </p:cNvPr>
          <p:cNvSpPr txBox="1"/>
          <p:nvPr/>
        </p:nvSpPr>
        <p:spPr>
          <a:xfrm>
            <a:off x="1517081" y="5559369"/>
            <a:ext cx="2597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Description Item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Type Name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Creating a story with your data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Write Your Title Here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6" name="TextBox 20">
            <a:extLst>
              <a:ext uri="{FF2B5EF4-FFF2-40B4-BE49-F238E27FC236}">
                <a16:creationId xmlns:a16="http://schemas.microsoft.com/office/drawing/2014/main" id="{9334E4E4-2AE9-F1C9-0741-BBC4FACA948A}"/>
              </a:ext>
            </a:extLst>
          </p:cNvPr>
          <p:cNvSpPr txBox="1"/>
          <p:nvPr/>
        </p:nvSpPr>
        <p:spPr>
          <a:xfrm>
            <a:off x="3484392" y="5559369"/>
            <a:ext cx="1322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Model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Manufacturer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8" name="TextBox 20">
            <a:extLst>
              <a:ext uri="{FF2B5EF4-FFF2-40B4-BE49-F238E27FC236}">
                <a16:creationId xmlns:a16="http://schemas.microsoft.com/office/drawing/2014/main" id="{F1780D27-0335-B20B-E70F-13E336B4A642}"/>
              </a:ext>
            </a:extLst>
          </p:cNvPr>
          <p:cNvSpPr txBox="1"/>
          <p:nvPr/>
        </p:nvSpPr>
        <p:spPr>
          <a:xfrm>
            <a:off x="4780039" y="5559369"/>
            <a:ext cx="171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321-456-78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Company Name</a:t>
            </a:r>
          </a:p>
        </p:txBody>
      </p:sp>
      <p:sp>
        <p:nvSpPr>
          <p:cNvPr id="130" name="TextBox 20">
            <a:extLst>
              <a:ext uri="{FF2B5EF4-FFF2-40B4-BE49-F238E27FC236}">
                <a16:creationId xmlns:a16="http://schemas.microsoft.com/office/drawing/2014/main" id="{C8CAA4CF-E0B0-68FC-B09C-1B32A5BFB65C}"/>
              </a:ext>
            </a:extLst>
          </p:cNvPr>
          <p:cNvSpPr txBox="1"/>
          <p:nvPr/>
        </p:nvSpPr>
        <p:spPr>
          <a:xfrm>
            <a:off x="362048" y="8090873"/>
            <a:ext cx="1818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Sales Price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Method of Payment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Seller Signature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Buyer Signature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1" name="TextBox 20">
            <a:extLst>
              <a:ext uri="{FF2B5EF4-FFF2-40B4-BE49-F238E27FC236}">
                <a16:creationId xmlns:a16="http://schemas.microsoft.com/office/drawing/2014/main" id="{58E3063C-0FF4-A020-3787-E4C1FDE38BDE}"/>
              </a:ext>
            </a:extLst>
          </p:cNvPr>
          <p:cNvSpPr txBox="1"/>
          <p:nvPr/>
        </p:nvSpPr>
        <p:spPr>
          <a:xfrm>
            <a:off x="2180491" y="8090873"/>
            <a:ext cx="2597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$23,594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Cash</a:t>
            </a: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</a:rPr>
              <a:t>Emily Mills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dirty="0">
                <a:latin typeface="Century Gothic" panose="020B0502020202020204" pitchFamily="34" charset="0"/>
                <a:cs typeface="Poppins Light" pitchFamily="2" charset="77"/>
              </a:rPr>
              <a:t>John Smith</a:t>
            </a:r>
            <a:endParaRPr lang="en-US" sz="10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2" name="TextBox 20">
            <a:extLst>
              <a:ext uri="{FF2B5EF4-FFF2-40B4-BE49-F238E27FC236}">
                <a16:creationId xmlns:a16="http://schemas.microsoft.com/office/drawing/2014/main" id="{0F19B328-7AE7-80D5-39D0-C67CC6CBD81B}"/>
              </a:ext>
            </a:extLst>
          </p:cNvPr>
          <p:cNvSpPr txBox="1"/>
          <p:nvPr/>
        </p:nvSpPr>
        <p:spPr>
          <a:xfrm>
            <a:off x="3441497" y="8090873"/>
            <a:ext cx="10408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</a:rPr>
              <a:t>Shipping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Check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Date:</a:t>
            </a:r>
          </a:p>
          <a:p>
            <a:endParaRPr lang="en-US" sz="12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cs typeface="Poppins Light" pitchFamily="2" charset="77"/>
              </a:rPr>
              <a:t>Date:</a:t>
            </a:r>
            <a:endParaRPr lang="en-US" sz="1000" b="1" dirty="0">
              <a:solidFill>
                <a:schemeClr val="tx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3" name="TextBox 20">
            <a:extLst>
              <a:ext uri="{FF2B5EF4-FFF2-40B4-BE49-F238E27FC236}">
                <a16:creationId xmlns:a16="http://schemas.microsoft.com/office/drawing/2014/main" id="{7D719D91-3E59-F89D-9E36-94417B226EC7}"/>
              </a:ext>
            </a:extLst>
          </p:cNvPr>
          <p:cNvSpPr txBox="1"/>
          <p:nvPr/>
        </p:nvSpPr>
        <p:spPr>
          <a:xfrm>
            <a:off x="4760613" y="8091408"/>
            <a:ext cx="491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Yes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38BB43F-F0A5-0EE5-473B-3193B54B0BB6}"/>
              </a:ext>
            </a:extLst>
          </p:cNvPr>
          <p:cNvSpPr/>
          <p:nvPr/>
        </p:nvSpPr>
        <p:spPr>
          <a:xfrm>
            <a:off x="4453837" y="8090873"/>
            <a:ext cx="263820" cy="26382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3F5EFC73-55A8-4902-CB20-9FDBAD27AF28}"/>
              </a:ext>
            </a:extLst>
          </p:cNvPr>
          <p:cNvSpPr/>
          <p:nvPr/>
        </p:nvSpPr>
        <p:spPr>
          <a:xfrm>
            <a:off x="5585477" y="8090873"/>
            <a:ext cx="263820" cy="26382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8D8B630A-568F-E4DA-0677-2409D4CAE1A2}"/>
              </a:ext>
            </a:extLst>
          </p:cNvPr>
          <p:cNvSpPr/>
          <p:nvPr/>
        </p:nvSpPr>
        <p:spPr>
          <a:xfrm>
            <a:off x="4453837" y="8458341"/>
            <a:ext cx="263820" cy="26382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15261EF3-17B5-9160-6029-31A54F24AFD9}"/>
              </a:ext>
            </a:extLst>
          </p:cNvPr>
          <p:cNvSpPr/>
          <p:nvPr/>
        </p:nvSpPr>
        <p:spPr>
          <a:xfrm>
            <a:off x="5585477" y="8458341"/>
            <a:ext cx="263820" cy="263820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TextBox 20">
            <a:extLst>
              <a:ext uri="{FF2B5EF4-FFF2-40B4-BE49-F238E27FC236}">
                <a16:creationId xmlns:a16="http://schemas.microsoft.com/office/drawing/2014/main" id="{44633B3E-92A2-1787-21EF-F14ED30B9E14}"/>
              </a:ext>
            </a:extLst>
          </p:cNvPr>
          <p:cNvSpPr txBox="1"/>
          <p:nvPr/>
        </p:nvSpPr>
        <p:spPr>
          <a:xfrm>
            <a:off x="5917993" y="8091408"/>
            <a:ext cx="491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No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42" name="TextBox 20">
            <a:extLst>
              <a:ext uri="{FF2B5EF4-FFF2-40B4-BE49-F238E27FC236}">
                <a16:creationId xmlns:a16="http://schemas.microsoft.com/office/drawing/2014/main" id="{B2B8ED78-76A4-F6D8-E8E0-C349F7CE63D4}"/>
              </a:ext>
            </a:extLst>
          </p:cNvPr>
          <p:cNvSpPr txBox="1"/>
          <p:nvPr/>
        </p:nvSpPr>
        <p:spPr>
          <a:xfrm>
            <a:off x="4760612" y="8441980"/>
            <a:ext cx="730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Check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51" name="TextBox 20">
            <a:extLst>
              <a:ext uri="{FF2B5EF4-FFF2-40B4-BE49-F238E27FC236}">
                <a16:creationId xmlns:a16="http://schemas.microsoft.com/office/drawing/2014/main" id="{587B7B19-342D-0C34-F705-3A045D6FBAFB}"/>
              </a:ext>
            </a:extLst>
          </p:cNvPr>
          <p:cNvSpPr txBox="1"/>
          <p:nvPr/>
        </p:nvSpPr>
        <p:spPr>
          <a:xfrm>
            <a:off x="5917992" y="8441980"/>
            <a:ext cx="678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Debit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53" name="TextBox 20">
            <a:extLst>
              <a:ext uri="{FF2B5EF4-FFF2-40B4-BE49-F238E27FC236}">
                <a16:creationId xmlns:a16="http://schemas.microsoft.com/office/drawing/2014/main" id="{B254A81B-D44F-3884-8B14-BAF994935A62}"/>
              </a:ext>
            </a:extLst>
          </p:cNvPr>
          <p:cNvSpPr txBox="1"/>
          <p:nvPr/>
        </p:nvSpPr>
        <p:spPr>
          <a:xfrm>
            <a:off x="4086706" y="8825809"/>
            <a:ext cx="1600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MM/DD/YYYY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54" name="TextBox 20">
            <a:extLst>
              <a:ext uri="{FF2B5EF4-FFF2-40B4-BE49-F238E27FC236}">
                <a16:creationId xmlns:a16="http://schemas.microsoft.com/office/drawing/2014/main" id="{EFCE756B-3EF0-B6A8-9CE3-DD6AF03F21CE}"/>
              </a:ext>
            </a:extLst>
          </p:cNvPr>
          <p:cNvSpPr txBox="1"/>
          <p:nvPr/>
        </p:nvSpPr>
        <p:spPr>
          <a:xfrm>
            <a:off x="4086706" y="9174504"/>
            <a:ext cx="16003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entury Gothic" panose="020B0502020202020204" pitchFamily="34" charset="0"/>
              </a:rPr>
              <a:t>MM/DD/YYYY</a:t>
            </a:r>
            <a:endParaRPr lang="en-US" sz="1200" dirty="0"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57" name="Freeform 156">
            <a:extLst>
              <a:ext uri="{FF2B5EF4-FFF2-40B4-BE49-F238E27FC236}">
                <a16:creationId xmlns:a16="http://schemas.microsoft.com/office/drawing/2014/main" id="{DAB0BB54-834A-3228-B9B7-57DACF93B01B}"/>
              </a:ext>
            </a:extLst>
          </p:cNvPr>
          <p:cNvSpPr/>
          <p:nvPr/>
        </p:nvSpPr>
        <p:spPr>
          <a:xfrm>
            <a:off x="567348" y="5006406"/>
            <a:ext cx="236942" cy="312273"/>
          </a:xfrm>
          <a:custGeom>
            <a:avLst/>
            <a:gdLst>
              <a:gd name="connsiteX0" fmla="*/ 786700 w 786554"/>
              <a:gd name="connsiteY0" fmla="*/ 881494 h 1036623"/>
              <a:gd name="connsiteX1" fmla="*/ 761839 w 786554"/>
              <a:gd name="connsiteY1" fmla="*/ 822320 h 1036623"/>
              <a:gd name="connsiteX2" fmla="*/ 740176 w 786554"/>
              <a:gd name="connsiteY2" fmla="*/ 806764 h 1036623"/>
              <a:gd name="connsiteX3" fmla="*/ 739303 w 786554"/>
              <a:gd name="connsiteY3" fmla="*/ 729271 h 1036623"/>
              <a:gd name="connsiteX4" fmla="*/ 781466 w 786554"/>
              <a:gd name="connsiteY4" fmla="*/ 440238 h 1036623"/>
              <a:gd name="connsiteX5" fmla="*/ 784374 w 786554"/>
              <a:gd name="connsiteY5" fmla="*/ 244254 h 1036623"/>
              <a:gd name="connsiteX6" fmla="*/ 773033 w 786554"/>
              <a:gd name="connsiteY6" fmla="*/ 175194 h 1036623"/>
              <a:gd name="connsiteX7" fmla="*/ 710807 w 786554"/>
              <a:gd name="connsiteY7" fmla="*/ 135793 h 1036623"/>
              <a:gd name="connsiteX8" fmla="*/ 708335 w 786554"/>
              <a:gd name="connsiteY8" fmla="*/ 135793 h 1036623"/>
              <a:gd name="connsiteX9" fmla="*/ 688853 w 786554"/>
              <a:gd name="connsiteY9" fmla="*/ 139283 h 1036623"/>
              <a:gd name="connsiteX10" fmla="*/ 679985 w 786554"/>
              <a:gd name="connsiteY10" fmla="*/ 101627 h 1036623"/>
              <a:gd name="connsiteX11" fmla="*/ 616304 w 786554"/>
              <a:gd name="connsiteY11" fmla="*/ 61500 h 1036623"/>
              <a:gd name="connsiteX12" fmla="*/ 612233 w 786554"/>
              <a:gd name="connsiteY12" fmla="*/ 61645 h 1036623"/>
              <a:gd name="connsiteX13" fmla="*/ 585191 w 786554"/>
              <a:gd name="connsiteY13" fmla="*/ 68769 h 1036623"/>
              <a:gd name="connsiteX14" fmla="*/ 466553 w 786554"/>
              <a:gd name="connsiteY14" fmla="*/ 0 h 1036623"/>
              <a:gd name="connsiteX15" fmla="*/ 26170 w 786554"/>
              <a:gd name="connsiteY15" fmla="*/ 0 h 1036623"/>
              <a:gd name="connsiteX16" fmla="*/ 0 w 786554"/>
              <a:gd name="connsiteY16" fmla="*/ 26170 h 1036623"/>
              <a:gd name="connsiteX17" fmla="*/ 0 w 786554"/>
              <a:gd name="connsiteY17" fmla="*/ 799058 h 1036623"/>
              <a:gd name="connsiteX18" fmla="*/ 26170 w 786554"/>
              <a:gd name="connsiteY18" fmla="*/ 825228 h 1036623"/>
              <a:gd name="connsiteX19" fmla="*/ 54957 w 786554"/>
              <a:gd name="connsiteY19" fmla="*/ 825228 h 1036623"/>
              <a:gd name="connsiteX20" fmla="*/ 54957 w 786554"/>
              <a:gd name="connsiteY20" fmla="*/ 911153 h 1036623"/>
              <a:gd name="connsiteX21" fmla="*/ 54957 w 786554"/>
              <a:gd name="connsiteY21" fmla="*/ 911153 h 1036623"/>
              <a:gd name="connsiteX22" fmla="*/ 55539 w 786554"/>
              <a:gd name="connsiteY22" fmla="*/ 916387 h 1036623"/>
              <a:gd name="connsiteX23" fmla="*/ 55829 w 786554"/>
              <a:gd name="connsiteY23" fmla="*/ 917259 h 1036623"/>
              <a:gd name="connsiteX24" fmla="*/ 56266 w 786554"/>
              <a:gd name="connsiteY24" fmla="*/ 918859 h 1036623"/>
              <a:gd name="connsiteX25" fmla="*/ 56847 w 786554"/>
              <a:gd name="connsiteY25" fmla="*/ 920458 h 1036623"/>
              <a:gd name="connsiteX26" fmla="*/ 57138 w 786554"/>
              <a:gd name="connsiteY26" fmla="*/ 921185 h 1036623"/>
              <a:gd name="connsiteX27" fmla="*/ 59610 w 786554"/>
              <a:gd name="connsiteY27" fmla="*/ 925837 h 1036623"/>
              <a:gd name="connsiteX28" fmla="*/ 59610 w 786554"/>
              <a:gd name="connsiteY28" fmla="*/ 925837 h 1036623"/>
              <a:gd name="connsiteX29" fmla="*/ 59900 w 786554"/>
              <a:gd name="connsiteY29" fmla="*/ 926128 h 1036623"/>
              <a:gd name="connsiteX30" fmla="*/ 61209 w 786554"/>
              <a:gd name="connsiteY30" fmla="*/ 927727 h 1036623"/>
              <a:gd name="connsiteX31" fmla="*/ 62081 w 786554"/>
              <a:gd name="connsiteY31" fmla="*/ 928600 h 1036623"/>
              <a:gd name="connsiteX32" fmla="*/ 62953 w 786554"/>
              <a:gd name="connsiteY32" fmla="*/ 929472 h 1036623"/>
              <a:gd name="connsiteX33" fmla="*/ 64117 w 786554"/>
              <a:gd name="connsiteY33" fmla="*/ 930490 h 1036623"/>
              <a:gd name="connsiteX34" fmla="*/ 64843 w 786554"/>
              <a:gd name="connsiteY34" fmla="*/ 931217 h 1036623"/>
              <a:gd name="connsiteX35" fmla="*/ 66007 w 786554"/>
              <a:gd name="connsiteY35" fmla="*/ 932089 h 1036623"/>
              <a:gd name="connsiteX36" fmla="*/ 66879 w 786554"/>
              <a:gd name="connsiteY36" fmla="*/ 932671 h 1036623"/>
              <a:gd name="connsiteX37" fmla="*/ 68042 w 786554"/>
              <a:gd name="connsiteY37" fmla="*/ 933398 h 1036623"/>
              <a:gd name="connsiteX38" fmla="*/ 69060 w 786554"/>
              <a:gd name="connsiteY38" fmla="*/ 933979 h 1036623"/>
              <a:gd name="connsiteX39" fmla="*/ 70223 w 786554"/>
              <a:gd name="connsiteY39" fmla="*/ 934561 h 1036623"/>
              <a:gd name="connsiteX40" fmla="*/ 71386 w 786554"/>
              <a:gd name="connsiteY40" fmla="*/ 935142 h 1036623"/>
              <a:gd name="connsiteX41" fmla="*/ 72404 w 786554"/>
              <a:gd name="connsiteY41" fmla="*/ 935578 h 1036623"/>
              <a:gd name="connsiteX42" fmla="*/ 73858 w 786554"/>
              <a:gd name="connsiteY42" fmla="*/ 936015 h 1036623"/>
              <a:gd name="connsiteX43" fmla="*/ 74875 w 786554"/>
              <a:gd name="connsiteY43" fmla="*/ 936305 h 1036623"/>
              <a:gd name="connsiteX44" fmla="*/ 76329 w 786554"/>
              <a:gd name="connsiteY44" fmla="*/ 936596 h 1036623"/>
              <a:gd name="connsiteX45" fmla="*/ 77638 w 786554"/>
              <a:gd name="connsiteY45" fmla="*/ 936742 h 1036623"/>
              <a:gd name="connsiteX46" fmla="*/ 78801 w 786554"/>
              <a:gd name="connsiteY46" fmla="*/ 936887 h 1036623"/>
              <a:gd name="connsiteX47" fmla="*/ 81127 w 786554"/>
              <a:gd name="connsiteY47" fmla="*/ 937032 h 1036623"/>
              <a:gd name="connsiteX48" fmla="*/ 81418 w 786554"/>
              <a:gd name="connsiteY48" fmla="*/ 937032 h 1036623"/>
              <a:gd name="connsiteX49" fmla="*/ 81418 w 786554"/>
              <a:gd name="connsiteY49" fmla="*/ 937032 h 1036623"/>
              <a:gd name="connsiteX50" fmla="*/ 86652 w 786554"/>
              <a:gd name="connsiteY50" fmla="*/ 936450 h 1036623"/>
              <a:gd name="connsiteX51" fmla="*/ 87088 w 786554"/>
              <a:gd name="connsiteY51" fmla="*/ 936305 h 1036623"/>
              <a:gd name="connsiteX52" fmla="*/ 89123 w 786554"/>
              <a:gd name="connsiteY52" fmla="*/ 935724 h 1036623"/>
              <a:gd name="connsiteX53" fmla="*/ 90432 w 786554"/>
              <a:gd name="connsiteY53" fmla="*/ 935288 h 1036623"/>
              <a:gd name="connsiteX54" fmla="*/ 91595 w 786554"/>
              <a:gd name="connsiteY54" fmla="*/ 934851 h 1036623"/>
              <a:gd name="connsiteX55" fmla="*/ 96248 w 786554"/>
              <a:gd name="connsiteY55" fmla="*/ 932380 h 1036623"/>
              <a:gd name="connsiteX56" fmla="*/ 96248 w 786554"/>
              <a:gd name="connsiteY56" fmla="*/ 932380 h 1036623"/>
              <a:gd name="connsiteX57" fmla="*/ 134921 w 786554"/>
              <a:gd name="connsiteY57" fmla="*/ 905919 h 1036623"/>
              <a:gd name="connsiteX58" fmla="*/ 177229 w 786554"/>
              <a:gd name="connsiteY58" fmla="*/ 932816 h 1036623"/>
              <a:gd name="connsiteX59" fmla="*/ 178392 w 786554"/>
              <a:gd name="connsiteY59" fmla="*/ 933398 h 1036623"/>
              <a:gd name="connsiteX60" fmla="*/ 178974 w 786554"/>
              <a:gd name="connsiteY60" fmla="*/ 933688 h 1036623"/>
              <a:gd name="connsiteX61" fmla="*/ 180864 w 786554"/>
              <a:gd name="connsiteY61" fmla="*/ 934561 h 1036623"/>
              <a:gd name="connsiteX62" fmla="*/ 181591 w 786554"/>
              <a:gd name="connsiteY62" fmla="*/ 934851 h 1036623"/>
              <a:gd name="connsiteX63" fmla="*/ 183190 w 786554"/>
              <a:gd name="connsiteY63" fmla="*/ 935433 h 1036623"/>
              <a:gd name="connsiteX64" fmla="*/ 183772 w 786554"/>
              <a:gd name="connsiteY64" fmla="*/ 935578 h 1036623"/>
              <a:gd name="connsiteX65" fmla="*/ 185953 w 786554"/>
              <a:gd name="connsiteY65" fmla="*/ 936160 h 1036623"/>
              <a:gd name="connsiteX66" fmla="*/ 186098 w 786554"/>
              <a:gd name="connsiteY66" fmla="*/ 936160 h 1036623"/>
              <a:gd name="connsiteX67" fmla="*/ 188279 w 786554"/>
              <a:gd name="connsiteY67" fmla="*/ 936450 h 1036623"/>
              <a:gd name="connsiteX68" fmla="*/ 188715 w 786554"/>
              <a:gd name="connsiteY68" fmla="*/ 936450 h 1036623"/>
              <a:gd name="connsiteX69" fmla="*/ 191187 w 786554"/>
              <a:gd name="connsiteY69" fmla="*/ 936596 h 1036623"/>
              <a:gd name="connsiteX70" fmla="*/ 193658 w 786554"/>
              <a:gd name="connsiteY70" fmla="*/ 936450 h 1036623"/>
              <a:gd name="connsiteX71" fmla="*/ 194094 w 786554"/>
              <a:gd name="connsiteY71" fmla="*/ 936450 h 1036623"/>
              <a:gd name="connsiteX72" fmla="*/ 196275 w 786554"/>
              <a:gd name="connsiteY72" fmla="*/ 936160 h 1036623"/>
              <a:gd name="connsiteX73" fmla="*/ 197002 w 786554"/>
              <a:gd name="connsiteY73" fmla="*/ 936015 h 1036623"/>
              <a:gd name="connsiteX74" fmla="*/ 198601 w 786554"/>
              <a:gd name="connsiteY74" fmla="*/ 935578 h 1036623"/>
              <a:gd name="connsiteX75" fmla="*/ 199183 w 786554"/>
              <a:gd name="connsiteY75" fmla="*/ 935433 h 1036623"/>
              <a:gd name="connsiteX76" fmla="*/ 201073 w 786554"/>
              <a:gd name="connsiteY76" fmla="*/ 934706 h 1036623"/>
              <a:gd name="connsiteX77" fmla="*/ 201800 w 786554"/>
              <a:gd name="connsiteY77" fmla="*/ 934415 h 1036623"/>
              <a:gd name="connsiteX78" fmla="*/ 203690 w 786554"/>
              <a:gd name="connsiteY78" fmla="*/ 933543 h 1036623"/>
              <a:gd name="connsiteX79" fmla="*/ 203835 w 786554"/>
              <a:gd name="connsiteY79" fmla="*/ 933398 h 1036623"/>
              <a:gd name="connsiteX80" fmla="*/ 205725 w 786554"/>
              <a:gd name="connsiteY80" fmla="*/ 932234 h 1036623"/>
              <a:gd name="connsiteX81" fmla="*/ 206016 w 786554"/>
              <a:gd name="connsiteY81" fmla="*/ 932089 h 1036623"/>
              <a:gd name="connsiteX82" fmla="*/ 209651 w 786554"/>
              <a:gd name="connsiteY82" fmla="*/ 929181 h 1036623"/>
              <a:gd name="connsiteX83" fmla="*/ 209942 w 786554"/>
              <a:gd name="connsiteY83" fmla="*/ 928890 h 1036623"/>
              <a:gd name="connsiteX84" fmla="*/ 211541 w 786554"/>
              <a:gd name="connsiteY84" fmla="*/ 927146 h 1036623"/>
              <a:gd name="connsiteX85" fmla="*/ 211686 w 786554"/>
              <a:gd name="connsiteY85" fmla="*/ 927000 h 1036623"/>
              <a:gd name="connsiteX86" fmla="*/ 212850 w 786554"/>
              <a:gd name="connsiteY86" fmla="*/ 925401 h 1036623"/>
              <a:gd name="connsiteX87" fmla="*/ 213286 w 786554"/>
              <a:gd name="connsiteY87" fmla="*/ 924819 h 1036623"/>
              <a:gd name="connsiteX88" fmla="*/ 213576 w 786554"/>
              <a:gd name="connsiteY88" fmla="*/ 924529 h 1036623"/>
              <a:gd name="connsiteX89" fmla="*/ 213867 w 786554"/>
              <a:gd name="connsiteY89" fmla="*/ 923947 h 1036623"/>
              <a:gd name="connsiteX90" fmla="*/ 214594 w 786554"/>
              <a:gd name="connsiteY90" fmla="*/ 922493 h 1036623"/>
              <a:gd name="connsiteX91" fmla="*/ 215030 w 786554"/>
              <a:gd name="connsiteY91" fmla="*/ 921476 h 1036623"/>
              <a:gd name="connsiteX92" fmla="*/ 215612 w 786554"/>
              <a:gd name="connsiteY92" fmla="*/ 920167 h 1036623"/>
              <a:gd name="connsiteX93" fmla="*/ 216048 w 786554"/>
              <a:gd name="connsiteY93" fmla="*/ 919004 h 1036623"/>
              <a:gd name="connsiteX94" fmla="*/ 216484 w 786554"/>
              <a:gd name="connsiteY94" fmla="*/ 917695 h 1036623"/>
              <a:gd name="connsiteX95" fmla="*/ 216775 w 786554"/>
              <a:gd name="connsiteY95" fmla="*/ 916387 h 1036623"/>
              <a:gd name="connsiteX96" fmla="*/ 217066 w 786554"/>
              <a:gd name="connsiteY96" fmla="*/ 915224 h 1036623"/>
              <a:gd name="connsiteX97" fmla="*/ 217357 w 786554"/>
              <a:gd name="connsiteY97" fmla="*/ 913770 h 1036623"/>
              <a:gd name="connsiteX98" fmla="*/ 217502 w 786554"/>
              <a:gd name="connsiteY98" fmla="*/ 912752 h 1036623"/>
              <a:gd name="connsiteX99" fmla="*/ 217647 w 786554"/>
              <a:gd name="connsiteY99" fmla="*/ 911153 h 1036623"/>
              <a:gd name="connsiteX100" fmla="*/ 217647 w 786554"/>
              <a:gd name="connsiteY100" fmla="*/ 910426 h 1036623"/>
              <a:gd name="connsiteX101" fmla="*/ 217647 w 786554"/>
              <a:gd name="connsiteY101" fmla="*/ 824501 h 1036623"/>
              <a:gd name="connsiteX102" fmla="*/ 323200 w 786554"/>
              <a:gd name="connsiteY102" fmla="*/ 824501 h 1036623"/>
              <a:gd name="connsiteX103" fmla="*/ 299938 w 786554"/>
              <a:gd name="connsiteY103" fmla="*/ 882802 h 1036623"/>
              <a:gd name="connsiteX104" fmla="*/ 300519 w 786554"/>
              <a:gd name="connsiteY104" fmla="*/ 1011326 h 1036623"/>
              <a:gd name="connsiteX105" fmla="*/ 326689 w 786554"/>
              <a:gd name="connsiteY105" fmla="*/ 1037351 h 1036623"/>
              <a:gd name="connsiteX106" fmla="*/ 326835 w 786554"/>
              <a:gd name="connsiteY106" fmla="*/ 1037351 h 1036623"/>
              <a:gd name="connsiteX107" fmla="*/ 352859 w 786554"/>
              <a:gd name="connsiteY107" fmla="*/ 1011035 h 1036623"/>
              <a:gd name="connsiteX108" fmla="*/ 352278 w 786554"/>
              <a:gd name="connsiteY108" fmla="*/ 882511 h 1036623"/>
              <a:gd name="connsiteX109" fmla="*/ 361437 w 786554"/>
              <a:gd name="connsiteY109" fmla="*/ 860121 h 1036623"/>
              <a:gd name="connsiteX110" fmla="*/ 383682 w 786554"/>
              <a:gd name="connsiteY110" fmla="*/ 850816 h 1036623"/>
              <a:gd name="connsiteX111" fmla="*/ 703101 w 786554"/>
              <a:gd name="connsiteY111" fmla="*/ 849508 h 1036623"/>
              <a:gd name="connsiteX112" fmla="*/ 703247 w 786554"/>
              <a:gd name="connsiteY112" fmla="*/ 849508 h 1036623"/>
              <a:gd name="connsiteX113" fmla="*/ 725491 w 786554"/>
              <a:gd name="connsiteY113" fmla="*/ 858667 h 1036623"/>
              <a:gd name="connsiteX114" fmla="*/ 734796 w 786554"/>
              <a:gd name="connsiteY114" fmla="*/ 880912 h 1036623"/>
              <a:gd name="connsiteX115" fmla="*/ 735378 w 786554"/>
              <a:gd name="connsiteY115" fmla="*/ 1009436 h 1036623"/>
              <a:gd name="connsiteX116" fmla="*/ 761548 w 786554"/>
              <a:gd name="connsiteY116" fmla="*/ 1035461 h 1036623"/>
              <a:gd name="connsiteX117" fmla="*/ 761693 w 786554"/>
              <a:gd name="connsiteY117" fmla="*/ 1035461 h 1036623"/>
              <a:gd name="connsiteX118" fmla="*/ 787718 w 786554"/>
              <a:gd name="connsiteY118" fmla="*/ 1009145 h 1036623"/>
              <a:gd name="connsiteX119" fmla="*/ 786700 w 786554"/>
              <a:gd name="connsiteY119" fmla="*/ 881494 h 1036623"/>
              <a:gd name="connsiteX120" fmla="*/ 616886 w 786554"/>
              <a:gd name="connsiteY120" fmla="*/ 113840 h 1036623"/>
              <a:gd name="connsiteX121" fmla="*/ 637385 w 786554"/>
              <a:gd name="connsiteY121" fmla="*/ 169233 h 1036623"/>
              <a:gd name="connsiteX122" fmla="*/ 636804 w 786554"/>
              <a:gd name="connsiteY122" fmla="*/ 203690 h 1036623"/>
              <a:gd name="connsiteX123" fmla="*/ 633315 w 786554"/>
              <a:gd name="connsiteY123" fmla="*/ 241927 h 1036623"/>
              <a:gd name="connsiteX124" fmla="*/ 630407 w 786554"/>
              <a:gd name="connsiteY124" fmla="*/ 438202 h 1036623"/>
              <a:gd name="connsiteX125" fmla="*/ 656141 w 786554"/>
              <a:gd name="connsiteY125" fmla="*/ 464809 h 1036623"/>
              <a:gd name="connsiteX126" fmla="*/ 656577 w 786554"/>
              <a:gd name="connsiteY126" fmla="*/ 464809 h 1036623"/>
              <a:gd name="connsiteX127" fmla="*/ 682747 w 786554"/>
              <a:gd name="connsiteY127" fmla="*/ 439075 h 1036623"/>
              <a:gd name="connsiteX128" fmla="*/ 683619 w 786554"/>
              <a:gd name="connsiteY128" fmla="*/ 378157 h 1036623"/>
              <a:gd name="connsiteX129" fmla="*/ 686672 w 786554"/>
              <a:gd name="connsiteY129" fmla="*/ 366380 h 1036623"/>
              <a:gd name="connsiteX130" fmla="*/ 688999 w 786554"/>
              <a:gd name="connsiteY130" fmla="*/ 209505 h 1036623"/>
              <a:gd name="connsiteX131" fmla="*/ 710662 w 786554"/>
              <a:gd name="connsiteY131" fmla="*/ 188133 h 1036623"/>
              <a:gd name="connsiteX132" fmla="*/ 731888 w 786554"/>
              <a:gd name="connsiteY132" fmla="*/ 243527 h 1036623"/>
              <a:gd name="connsiteX133" fmla="*/ 728981 w 786554"/>
              <a:gd name="connsiteY133" fmla="*/ 439802 h 1036623"/>
              <a:gd name="connsiteX134" fmla="*/ 728981 w 786554"/>
              <a:gd name="connsiteY134" fmla="*/ 440238 h 1036623"/>
              <a:gd name="connsiteX135" fmla="*/ 728981 w 786554"/>
              <a:gd name="connsiteY135" fmla="*/ 440674 h 1036623"/>
              <a:gd name="connsiteX136" fmla="*/ 687399 w 786554"/>
              <a:gd name="connsiteY136" fmla="*/ 721130 h 1036623"/>
              <a:gd name="connsiteX137" fmla="*/ 687399 w 786554"/>
              <a:gd name="connsiteY137" fmla="*/ 721420 h 1036623"/>
              <a:gd name="connsiteX138" fmla="*/ 687109 w 786554"/>
              <a:gd name="connsiteY138" fmla="*/ 723020 h 1036623"/>
              <a:gd name="connsiteX139" fmla="*/ 686963 w 786554"/>
              <a:gd name="connsiteY139" fmla="*/ 724183 h 1036623"/>
              <a:gd name="connsiteX140" fmla="*/ 686818 w 786554"/>
              <a:gd name="connsiteY140" fmla="*/ 725346 h 1036623"/>
              <a:gd name="connsiteX141" fmla="*/ 686818 w 786554"/>
              <a:gd name="connsiteY141" fmla="*/ 726800 h 1036623"/>
              <a:gd name="connsiteX142" fmla="*/ 686818 w 786554"/>
              <a:gd name="connsiteY142" fmla="*/ 727090 h 1036623"/>
              <a:gd name="connsiteX143" fmla="*/ 687690 w 786554"/>
              <a:gd name="connsiteY143" fmla="*/ 798186 h 1036623"/>
              <a:gd name="connsiteX144" fmla="*/ 435876 w 786554"/>
              <a:gd name="connsiteY144" fmla="*/ 799203 h 1036623"/>
              <a:gd name="connsiteX145" fmla="*/ 426862 w 786554"/>
              <a:gd name="connsiteY145" fmla="*/ 688562 h 1036623"/>
              <a:gd name="connsiteX146" fmla="*/ 426717 w 786554"/>
              <a:gd name="connsiteY146" fmla="*/ 687690 h 1036623"/>
              <a:gd name="connsiteX147" fmla="*/ 426571 w 786554"/>
              <a:gd name="connsiteY147" fmla="*/ 686091 h 1036623"/>
              <a:gd name="connsiteX148" fmla="*/ 426281 w 786554"/>
              <a:gd name="connsiteY148" fmla="*/ 684782 h 1036623"/>
              <a:gd name="connsiteX149" fmla="*/ 425990 w 786554"/>
              <a:gd name="connsiteY149" fmla="*/ 683619 h 1036623"/>
              <a:gd name="connsiteX150" fmla="*/ 425554 w 786554"/>
              <a:gd name="connsiteY150" fmla="*/ 682165 h 1036623"/>
              <a:gd name="connsiteX151" fmla="*/ 425263 w 786554"/>
              <a:gd name="connsiteY151" fmla="*/ 681293 h 1036623"/>
              <a:gd name="connsiteX152" fmla="*/ 424681 w 786554"/>
              <a:gd name="connsiteY152" fmla="*/ 679839 h 1036623"/>
              <a:gd name="connsiteX153" fmla="*/ 424245 w 786554"/>
              <a:gd name="connsiteY153" fmla="*/ 678967 h 1036623"/>
              <a:gd name="connsiteX154" fmla="*/ 423518 w 786554"/>
              <a:gd name="connsiteY154" fmla="*/ 677513 h 1036623"/>
              <a:gd name="connsiteX155" fmla="*/ 423082 w 786554"/>
              <a:gd name="connsiteY155" fmla="*/ 676640 h 1036623"/>
              <a:gd name="connsiteX156" fmla="*/ 422210 w 786554"/>
              <a:gd name="connsiteY156" fmla="*/ 675332 h 1036623"/>
              <a:gd name="connsiteX157" fmla="*/ 421628 w 786554"/>
              <a:gd name="connsiteY157" fmla="*/ 674460 h 1036623"/>
              <a:gd name="connsiteX158" fmla="*/ 420610 w 786554"/>
              <a:gd name="connsiteY158" fmla="*/ 673296 h 1036623"/>
              <a:gd name="connsiteX159" fmla="*/ 419884 w 786554"/>
              <a:gd name="connsiteY159" fmla="*/ 672569 h 1036623"/>
              <a:gd name="connsiteX160" fmla="*/ 418720 w 786554"/>
              <a:gd name="connsiteY160" fmla="*/ 671407 h 1036623"/>
              <a:gd name="connsiteX161" fmla="*/ 417993 w 786554"/>
              <a:gd name="connsiteY161" fmla="*/ 670825 h 1036623"/>
              <a:gd name="connsiteX162" fmla="*/ 416540 w 786554"/>
              <a:gd name="connsiteY162" fmla="*/ 669662 h 1036623"/>
              <a:gd name="connsiteX163" fmla="*/ 416103 w 786554"/>
              <a:gd name="connsiteY163" fmla="*/ 669226 h 1036623"/>
              <a:gd name="connsiteX164" fmla="*/ 414068 w 786554"/>
              <a:gd name="connsiteY164" fmla="*/ 667917 h 1036623"/>
              <a:gd name="connsiteX165" fmla="*/ 413923 w 786554"/>
              <a:gd name="connsiteY165" fmla="*/ 667772 h 1036623"/>
              <a:gd name="connsiteX166" fmla="*/ 413923 w 786554"/>
              <a:gd name="connsiteY166" fmla="*/ 667772 h 1036623"/>
              <a:gd name="connsiteX167" fmla="*/ 413486 w 786554"/>
              <a:gd name="connsiteY167" fmla="*/ 667481 h 1036623"/>
              <a:gd name="connsiteX168" fmla="*/ 302264 w 786554"/>
              <a:gd name="connsiteY168" fmla="*/ 602638 h 1036623"/>
              <a:gd name="connsiteX169" fmla="*/ 287870 w 786554"/>
              <a:gd name="connsiteY169" fmla="*/ 497085 h 1036623"/>
              <a:gd name="connsiteX170" fmla="*/ 288016 w 786554"/>
              <a:gd name="connsiteY170" fmla="*/ 476440 h 1036623"/>
              <a:gd name="connsiteX171" fmla="*/ 298193 w 786554"/>
              <a:gd name="connsiteY171" fmla="*/ 458702 h 1036623"/>
              <a:gd name="connsiteX172" fmla="*/ 314622 w 786554"/>
              <a:gd name="connsiteY172" fmla="*/ 456667 h 1036623"/>
              <a:gd name="connsiteX173" fmla="*/ 330615 w 786554"/>
              <a:gd name="connsiteY173" fmla="*/ 538666 h 1036623"/>
              <a:gd name="connsiteX174" fmla="*/ 356348 w 786554"/>
              <a:gd name="connsiteY174" fmla="*/ 559893 h 1036623"/>
              <a:gd name="connsiteX175" fmla="*/ 361437 w 786554"/>
              <a:gd name="connsiteY175" fmla="*/ 559457 h 1036623"/>
              <a:gd name="connsiteX176" fmla="*/ 382082 w 786554"/>
              <a:gd name="connsiteY176" fmla="*/ 528780 h 1036623"/>
              <a:gd name="connsiteX177" fmla="*/ 379320 w 786554"/>
              <a:gd name="connsiteY177" fmla="*/ 514677 h 1036623"/>
              <a:gd name="connsiteX178" fmla="*/ 381792 w 786554"/>
              <a:gd name="connsiteY178" fmla="*/ 504500 h 1036623"/>
              <a:gd name="connsiteX179" fmla="*/ 391242 w 786554"/>
              <a:gd name="connsiteY179" fmla="*/ 261555 h 1036623"/>
              <a:gd name="connsiteX180" fmla="*/ 391242 w 786554"/>
              <a:gd name="connsiteY180" fmla="*/ 260973 h 1036623"/>
              <a:gd name="connsiteX181" fmla="*/ 402582 w 786554"/>
              <a:gd name="connsiteY181" fmla="*/ 217357 h 1036623"/>
              <a:gd name="connsiteX182" fmla="*/ 414795 w 786554"/>
              <a:gd name="connsiteY182" fmla="*/ 206307 h 1036623"/>
              <a:gd name="connsiteX183" fmla="*/ 437476 w 786554"/>
              <a:gd name="connsiteY183" fmla="*/ 249487 h 1036623"/>
              <a:gd name="connsiteX184" fmla="*/ 435731 w 786554"/>
              <a:gd name="connsiteY184" fmla="*/ 366817 h 1036623"/>
              <a:gd name="connsiteX185" fmla="*/ 435876 w 786554"/>
              <a:gd name="connsiteY185" fmla="*/ 370015 h 1036623"/>
              <a:gd name="connsiteX186" fmla="*/ 435586 w 786554"/>
              <a:gd name="connsiteY186" fmla="*/ 392550 h 1036623"/>
              <a:gd name="connsiteX187" fmla="*/ 461319 w 786554"/>
              <a:gd name="connsiteY187" fmla="*/ 419157 h 1036623"/>
              <a:gd name="connsiteX188" fmla="*/ 461756 w 786554"/>
              <a:gd name="connsiteY188" fmla="*/ 419157 h 1036623"/>
              <a:gd name="connsiteX189" fmla="*/ 487926 w 786554"/>
              <a:gd name="connsiteY189" fmla="*/ 393422 h 1036623"/>
              <a:gd name="connsiteX190" fmla="*/ 489961 w 786554"/>
              <a:gd name="connsiteY190" fmla="*/ 262718 h 1036623"/>
              <a:gd name="connsiteX191" fmla="*/ 489961 w 786554"/>
              <a:gd name="connsiteY191" fmla="*/ 248760 h 1036623"/>
              <a:gd name="connsiteX192" fmla="*/ 491124 w 786554"/>
              <a:gd name="connsiteY192" fmla="*/ 171559 h 1036623"/>
              <a:gd name="connsiteX193" fmla="*/ 516422 w 786554"/>
              <a:gd name="connsiteY193" fmla="*/ 116893 h 1036623"/>
              <a:gd name="connsiteX194" fmla="*/ 529361 w 786554"/>
              <a:gd name="connsiteY194" fmla="*/ 119800 h 1036623"/>
              <a:gd name="connsiteX195" fmla="*/ 537358 w 786554"/>
              <a:gd name="connsiteY195" fmla="*/ 172286 h 1036623"/>
              <a:gd name="connsiteX196" fmla="*/ 534450 w 786554"/>
              <a:gd name="connsiteY196" fmla="*/ 368561 h 1036623"/>
              <a:gd name="connsiteX197" fmla="*/ 560184 w 786554"/>
              <a:gd name="connsiteY197" fmla="*/ 395167 h 1036623"/>
              <a:gd name="connsiteX198" fmla="*/ 560620 w 786554"/>
              <a:gd name="connsiteY198" fmla="*/ 395167 h 1036623"/>
              <a:gd name="connsiteX199" fmla="*/ 586063 w 786554"/>
              <a:gd name="connsiteY199" fmla="*/ 375104 h 1036623"/>
              <a:gd name="connsiteX200" fmla="*/ 588389 w 786554"/>
              <a:gd name="connsiteY200" fmla="*/ 364926 h 1036623"/>
              <a:gd name="connsiteX201" fmla="*/ 591297 w 786554"/>
              <a:gd name="connsiteY201" fmla="*/ 168651 h 1036623"/>
              <a:gd name="connsiteX202" fmla="*/ 616886 w 786554"/>
              <a:gd name="connsiteY202" fmla="*/ 113840 h 1036623"/>
              <a:gd name="connsiteX203" fmla="*/ 52340 w 786554"/>
              <a:gd name="connsiteY203" fmla="*/ 52340 h 1036623"/>
              <a:gd name="connsiteX204" fmla="*/ 466408 w 786554"/>
              <a:gd name="connsiteY204" fmla="*/ 52340 h 1036623"/>
              <a:gd name="connsiteX205" fmla="*/ 510752 w 786554"/>
              <a:gd name="connsiteY205" fmla="*/ 64843 h 1036623"/>
              <a:gd name="connsiteX206" fmla="*/ 452451 w 786554"/>
              <a:gd name="connsiteY206" fmla="*/ 102499 h 1036623"/>
              <a:gd name="connsiteX207" fmla="*/ 439075 w 786554"/>
              <a:gd name="connsiteY207" fmla="*/ 158474 h 1036623"/>
              <a:gd name="connsiteX208" fmla="*/ 417703 w 786554"/>
              <a:gd name="connsiteY208" fmla="*/ 154258 h 1036623"/>
              <a:gd name="connsiteX209" fmla="*/ 415958 w 786554"/>
              <a:gd name="connsiteY209" fmla="*/ 154112 h 1036623"/>
              <a:gd name="connsiteX210" fmla="*/ 358239 w 786554"/>
              <a:gd name="connsiteY210" fmla="*/ 189733 h 1036623"/>
              <a:gd name="connsiteX211" fmla="*/ 338902 w 786554"/>
              <a:gd name="connsiteY211" fmla="*/ 260101 h 1036623"/>
              <a:gd name="connsiteX212" fmla="*/ 333086 w 786554"/>
              <a:gd name="connsiteY212" fmla="*/ 407961 h 1036623"/>
              <a:gd name="connsiteX213" fmla="*/ 271878 w 786554"/>
              <a:gd name="connsiteY213" fmla="*/ 413777 h 1036623"/>
              <a:gd name="connsiteX214" fmla="*/ 235676 w 786554"/>
              <a:gd name="connsiteY214" fmla="*/ 476440 h 1036623"/>
              <a:gd name="connsiteX215" fmla="*/ 235530 w 786554"/>
              <a:gd name="connsiteY215" fmla="*/ 497667 h 1036623"/>
              <a:gd name="connsiteX216" fmla="*/ 235530 w 786554"/>
              <a:gd name="connsiteY216" fmla="*/ 498248 h 1036623"/>
              <a:gd name="connsiteX217" fmla="*/ 235530 w 786554"/>
              <a:gd name="connsiteY217" fmla="*/ 498830 h 1036623"/>
              <a:gd name="connsiteX218" fmla="*/ 253413 w 786554"/>
              <a:gd name="connsiteY218" fmla="*/ 625027 h 1036623"/>
              <a:gd name="connsiteX219" fmla="*/ 265771 w 786554"/>
              <a:gd name="connsiteY219" fmla="*/ 642038 h 1036623"/>
              <a:gd name="connsiteX220" fmla="*/ 375831 w 786554"/>
              <a:gd name="connsiteY220" fmla="*/ 706154 h 1036623"/>
              <a:gd name="connsiteX221" fmla="*/ 381210 w 786554"/>
              <a:gd name="connsiteY221" fmla="*/ 772743 h 1036623"/>
              <a:gd name="connsiteX222" fmla="*/ 52340 w 786554"/>
              <a:gd name="connsiteY222" fmla="*/ 772743 h 1036623"/>
              <a:gd name="connsiteX223" fmla="*/ 52340 w 786554"/>
              <a:gd name="connsiteY223" fmla="*/ 52340 h 1036623"/>
              <a:gd name="connsiteX224" fmla="*/ 164871 w 786554"/>
              <a:gd name="connsiteY224" fmla="*/ 863465 h 1036623"/>
              <a:gd name="connsiteX225" fmla="*/ 148151 w 786554"/>
              <a:gd name="connsiteY225" fmla="*/ 852852 h 1036623"/>
              <a:gd name="connsiteX226" fmla="*/ 119364 w 786554"/>
              <a:gd name="connsiteY226" fmla="*/ 853288 h 1036623"/>
              <a:gd name="connsiteX227" fmla="*/ 107297 w 786554"/>
              <a:gd name="connsiteY227" fmla="*/ 861575 h 1036623"/>
              <a:gd name="connsiteX228" fmla="*/ 107297 w 786554"/>
              <a:gd name="connsiteY228" fmla="*/ 825228 h 1036623"/>
              <a:gd name="connsiteX229" fmla="*/ 164871 w 786554"/>
              <a:gd name="connsiteY229" fmla="*/ 825228 h 1036623"/>
              <a:gd name="connsiteX230" fmla="*/ 164871 w 786554"/>
              <a:gd name="connsiteY230" fmla="*/ 863465 h 1036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786554" h="1036623">
                <a:moveTo>
                  <a:pt x="786700" y="881494"/>
                </a:moveTo>
                <a:cubicBezTo>
                  <a:pt x="786555" y="859104"/>
                  <a:pt x="777831" y="838022"/>
                  <a:pt x="761839" y="822320"/>
                </a:cubicBezTo>
                <a:cubicBezTo>
                  <a:pt x="755441" y="815923"/>
                  <a:pt x="748027" y="810689"/>
                  <a:pt x="740176" y="806764"/>
                </a:cubicBezTo>
                <a:lnTo>
                  <a:pt x="739303" y="729271"/>
                </a:lnTo>
                <a:cubicBezTo>
                  <a:pt x="744973" y="703392"/>
                  <a:pt x="782484" y="529943"/>
                  <a:pt x="781466" y="440238"/>
                </a:cubicBezTo>
                <a:lnTo>
                  <a:pt x="784374" y="244254"/>
                </a:lnTo>
                <a:cubicBezTo>
                  <a:pt x="784810" y="214158"/>
                  <a:pt x="781175" y="192204"/>
                  <a:pt x="773033" y="175194"/>
                </a:cubicBezTo>
                <a:cubicBezTo>
                  <a:pt x="761112" y="150478"/>
                  <a:pt x="739012" y="136375"/>
                  <a:pt x="710807" y="135793"/>
                </a:cubicBezTo>
                <a:cubicBezTo>
                  <a:pt x="709935" y="135793"/>
                  <a:pt x="709208" y="135793"/>
                  <a:pt x="708335" y="135793"/>
                </a:cubicBezTo>
                <a:cubicBezTo>
                  <a:pt x="701211" y="136375"/>
                  <a:pt x="694814" y="137538"/>
                  <a:pt x="688853" y="139283"/>
                </a:cubicBezTo>
                <a:cubicBezTo>
                  <a:pt x="687690" y="126052"/>
                  <a:pt x="685073" y="113113"/>
                  <a:pt x="679985" y="101627"/>
                </a:cubicBezTo>
                <a:cubicBezTo>
                  <a:pt x="671988" y="83889"/>
                  <a:pt x="654396" y="62662"/>
                  <a:pt x="616304" y="61500"/>
                </a:cubicBezTo>
                <a:cubicBezTo>
                  <a:pt x="614996" y="61500"/>
                  <a:pt x="613542" y="61500"/>
                  <a:pt x="612233" y="61645"/>
                </a:cubicBezTo>
                <a:cubicBezTo>
                  <a:pt x="601765" y="62954"/>
                  <a:pt x="592896" y="65425"/>
                  <a:pt x="585191" y="68769"/>
                </a:cubicBezTo>
                <a:cubicBezTo>
                  <a:pt x="560766" y="26170"/>
                  <a:pt x="516131" y="0"/>
                  <a:pt x="466553" y="0"/>
                </a:cubicBezTo>
                <a:lnTo>
                  <a:pt x="26170" y="0"/>
                </a:lnTo>
                <a:cubicBezTo>
                  <a:pt x="11777" y="0"/>
                  <a:pt x="0" y="11776"/>
                  <a:pt x="0" y="26170"/>
                </a:cubicBezTo>
                <a:lnTo>
                  <a:pt x="0" y="799058"/>
                </a:lnTo>
                <a:cubicBezTo>
                  <a:pt x="0" y="813452"/>
                  <a:pt x="11777" y="825228"/>
                  <a:pt x="26170" y="825228"/>
                </a:cubicBezTo>
                <a:lnTo>
                  <a:pt x="54957" y="825228"/>
                </a:lnTo>
                <a:lnTo>
                  <a:pt x="54957" y="911153"/>
                </a:lnTo>
                <a:cubicBezTo>
                  <a:pt x="54957" y="911153"/>
                  <a:pt x="54957" y="911153"/>
                  <a:pt x="54957" y="911153"/>
                </a:cubicBezTo>
                <a:cubicBezTo>
                  <a:pt x="54957" y="912898"/>
                  <a:pt x="55102" y="914642"/>
                  <a:pt x="55539" y="916387"/>
                </a:cubicBezTo>
                <a:cubicBezTo>
                  <a:pt x="55539" y="916678"/>
                  <a:pt x="55684" y="916968"/>
                  <a:pt x="55829" y="917259"/>
                </a:cubicBezTo>
                <a:cubicBezTo>
                  <a:pt x="55975" y="917841"/>
                  <a:pt x="56120" y="918277"/>
                  <a:pt x="56266" y="918859"/>
                </a:cubicBezTo>
                <a:cubicBezTo>
                  <a:pt x="56411" y="919440"/>
                  <a:pt x="56702" y="919876"/>
                  <a:pt x="56847" y="920458"/>
                </a:cubicBezTo>
                <a:cubicBezTo>
                  <a:pt x="56992" y="920749"/>
                  <a:pt x="56992" y="921039"/>
                  <a:pt x="57138" y="921185"/>
                </a:cubicBezTo>
                <a:cubicBezTo>
                  <a:pt x="57865" y="922784"/>
                  <a:pt x="58592" y="924383"/>
                  <a:pt x="59610" y="925837"/>
                </a:cubicBezTo>
                <a:cubicBezTo>
                  <a:pt x="59610" y="925837"/>
                  <a:pt x="59610" y="925837"/>
                  <a:pt x="59610" y="925837"/>
                </a:cubicBezTo>
                <a:cubicBezTo>
                  <a:pt x="59755" y="925983"/>
                  <a:pt x="59755" y="926128"/>
                  <a:pt x="59900" y="926128"/>
                </a:cubicBezTo>
                <a:cubicBezTo>
                  <a:pt x="60336" y="926709"/>
                  <a:pt x="60773" y="927291"/>
                  <a:pt x="61209" y="927727"/>
                </a:cubicBezTo>
                <a:cubicBezTo>
                  <a:pt x="61500" y="928018"/>
                  <a:pt x="61790" y="928309"/>
                  <a:pt x="62081" y="928600"/>
                </a:cubicBezTo>
                <a:cubicBezTo>
                  <a:pt x="62372" y="928890"/>
                  <a:pt x="62663" y="929181"/>
                  <a:pt x="62953" y="929472"/>
                </a:cubicBezTo>
                <a:cubicBezTo>
                  <a:pt x="63390" y="929763"/>
                  <a:pt x="63680" y="930199"/>
                  <a:pt x="64117" y="930490"/>
                </a:cubicBezTo>
                <a:cubicBezTo>
                  <a:pt x="64407" y="930780"/>
                  <a:pt x="64553" y="930926"/>
                  <a:pt x="64843" y="931217"/>
                </a:cubicBezTo>
                <a:cubicBezTo>
                  <a:pt x="65280" y="931507"/>
                  <a:pt x="65716" y="931798"/>
                  <a:pt x="66007" y="932089"/>
                </a:cubicBezTo>
                <a:cubicBezTo>
                  <a:pt x="66297" y="932234"/>
                  <a:pt x="66588" y="932525"/>
                  <a:pt x="66879" y="932671"/>
                </a:cubicBezTo>
                <a:cubicBezTo>
                  <a:pt x="67315" y="932961"/>
                  <a:pt x="67606" y="933107"/>
                  <a:pt x="68042" y="933398"/>
                </a:cubicBezTo>
                <a:cubicBezTo>
                  <a:pt x="68333" y="933543"/>
                  <a:pt x="68769" y="933834"/>
                  <a:pt x="69060" y="933979"/>
                </a:cubicBezTo>
                <a:cubicBezTo>
                  <a:pt x="69351" y="934124"/>
                  <a:pt x="69787" y="934270"/>
                  <a:pt x="70223" y="934561"/>
                </a:cubicBezTo>
                <a:cubicBezTo>
                  <a:pt x="70659" y="934706"/>
                  <a:pt x="71095" y="934997"/>
                  <a:pt x="71386" y="935142"/>
                </a:cubicBezTo>
                <a:cubicBezTo>
                  <a:pt x="71677" y="935288"/>
                  <a:pt x="72113" y="935433"/>
                  <a:pt x="72404" y="935578"/>
                </a:cubicBezTo>
                <a:cubicBezTo>
                  <a:pt x="72840" y="935724"/>
                  <a:pt x="73276" y="935869"/>
                  <a:pt x="73858" y="936015"/>
                </a:cubicBezTo>
                <a:cubicBezTo>
                  <a:pt x="74148" y="936160"/>
                  <a:pt x="74585" y="936160"/>
                  <a:pt x="74875" y="936305"/>
                </a:cubicBezTo>
                <a:cubicBezTo>
                  <a:pt x="75312" y="936450"/>
                  <a:pt x="75748" y="936596"/>
                  <a:pt x="76329" y="936596"/>
                </a:cubicBezTo>
                <a:cubicBezTo>
                  <a:pt x="76765" y="936742"/>
                  <a:pt x="77202" y="936742"/>
                  <a:pt x="77638" y="936742"/>
                </a:cubicBezTo>
                <a:cubicBezTo>
                  <a:pt x="78074" y="936742"/>
                  <a:pt x="78365" y="936887"/>
                  <a:pt x="78801" y="936887"/>
                </a:cubicBezTo>
                <a:cubicBezTo>
                  <a:pt x="79528" y="937032"/>
                  <a:pt x="80255" y="937032"/>
                  <a:pt x="81127" y="937032"/>
                </a:cubicBezTo>
                <a:cubicBezTo>
                  <a:pt x="81272" y="937032"/>
                  <a:pt x="81272" y="937032"/>
                  <a:pt x="81418" y="937032"/>
                </a:cubicBezTo>
                <a:cubicBezTo>
                  <a:pt x="81418" y="937032"/>
                  <a:pt x="81418" y="937032"/>
                  <a:pt x="81418" y="937032"/>
                </a:cubicBezTo>
                <a:cubicBezTo>
                  <a:pt x="83163" y="937032"/>
                  <a:pt x="84907" y="936887"/>
                  <a:pt x="86652" y="936450"/>
                </a:cubicBezTo>
                <a:cubicBezTo>
                  <a:pt x="86797" y="936450"/>
                  <a:pt x="86943" y="936305"/>
                  <a:pt x="87088" y="936305"/>
                </a:cubicBezTo>
                <a:cubicBezTo>
                  <a:pt x="87815" y="936160"/>
                  <a:pt x="88397" y="936015"/>
                  <a:pt x="89123" y="935724"/>
                </a:cubicBezTo>
                <a:cubicBezTo>
                  <a:pt x="89560" y="935578"/>
                  <a:pt x="89996" y="935433"/>
                  <a:pt x="90432" y="935288"/>
                </a:cubicBezTo>
                <a:cubicBezTo>
                  <a:pt x="90868" y="935142"/>
                  <a:pt x="91159" y="934997"/>
                  <a:pt x="91595" y="934851"/>
                </a:cubicBezTo>
                <a:cubicBezTo>
                  <a:pt x="93194" y="934124"/>
                  <a:pt x="94794" y="933398"/>
                  <a:pt x="96248" y="932380"/>
                </a:cubicBezTo>
                <a:cubicBezTo>
                  <a:pt x="96248" y="932380"/>
                  <a:pt x="96248" y="932380"/>
                  <a:pt x="96248" y="932380"/>
                </a:cubicBezTo>
                <a:lnTo>
                  <a:pt x="134921" y="905919"/>
                </a:lnTo>
                <a:lnTo>
                  <a:pt x="177229" y="932816"/>
                </a:lnTo>
                <a:cubicBezTo>
                  <a:pt x="177665" y="933107"/>
                  <a:pt x="177956" y="933252"/>
                  <a:pt x="178392" y="933398"/>
                </a:cubicBezTo>
                <a:cubicBezTo>
                  <a:pt x="178538" y="933543"/>
                  <a:pt x="178683" y="933543"/>
                  <a:pt x="178974" y="933688"/>
                </a:cubicBezTo>
                <a:cubicBezTo>
                  <a:pt x="179555" y="933979"/>
                  <a:pt x="180282" y="934415"/>
                  <a:pt x="180864" y="934561"/>
                </a:cubicBezTo>
                <a:cubicBezTo>
                  <a:pt x="181155" y="934706"/>
                  <a:pt x="181300" y="934706"/>
                  <a:pt x="181591" y="934851"/>
                </a:cubicBezTo>
                <a:cubicBezTo>
                  <a:pt x="182172" y="934997"/>
                  <a:pt x="182609" y="935288"/>
                  <a:pt x="183190" y="935433"/>
                </a:cubicBezTo>
                <a:cubicBezTo>
                  <a:pt x="183336" y="935433"/>
                  <a:pt x="183626" y="935578"/>
                  <a:pt x="183772" y="935578"/>
                </a:cubicBezTo>
                <a:cubicBezTo>
                  <a:pt x="184499" y="935869"/>
                  <a:pt x="185226" y="936015"/>
                  <a:pt x="185953" y="936160"/>
                </a:cubicBezTo>
                <a:cubicBezTo>
                  <a:pt x="185953" y="936160"/>
                  <a:pt x="186098" y="936160"/>
                  <a:pt x="186098" y="936160"/>
                </a:cubicBezTo>
                <a:cubicBezTo>
                  <a:pt x="186825" y="936305"/>
                  <a:pt x="187552" y="936450"/>
                  <a:pt x="188279" y="936450"/>
                </a:cubicBezTo>
                <a:cubicBezTo>
                  <a:pt x="188424" y="936450"/>
                  <a:pt x="188570" y="936450"/>
                  <a:pt x="188715" y="936450"/>
                </a:cubicBezTo>
                <a:cubicBezTo>
                  <a:pt x="189587" y="936596"/>
                  <a:pt x="190314" y="936596"/>
                  <a:pt x="191187" y="936596"/>
                </a:cubicBezTo>
                <a:cubicBezTo>
                  <a:pt x="192059" y="936596"/>
                  <a:pt x="192786" y="936596"/>
                  <a:pt x="193658" y="936450"/>
                </a:cubicBezTo>
                <a:cubicBezTo>
                  <a:pt x="193804" y="936450"/>
                  <a:pt x="193949" y="936450"/>
                  <a:pt x="194094" y="936450"/>
                </a:cubicBezTo>
                <a:cubicBezTo>
                  <a:pt x="194821" y="936305"/>
                  <a:pt x="195548" y="936305"/>
                  <a:pt x="196275" y="936160"/>
                </a:cubicBezTo>
                <a:cubicBezTo>
                  <a:pt x="196566" y="936160"/>
                  <a:pt x="196711" y="936015"/>
                  <a:pt x="197002" y="936015"/>
                </a:cubicBezTo>
                <a:cubicBezTo>
                  <a:pt x="197584" y="935869"/>
                  <a:pt x="198165" y="935724"/>
                  <a:pt x="198601" y="935578"/>
                </a:cubicBezTo>
                <a:cubicBezTo>
                  <a:pt x="198747" y="935578"/>
                  <a:pt x="199038" y="935433"/>
                  <a:pt x="199183" y="935433"/>
                </a:cubicBezTo>
                <a:cubicBezTo>
                  <a:pt x="199765" y="935288"/>
                  <a:pt x="200491" y="934997"/>
                  <a:pt x="201073" y="934706"/>
                </a:cubicBezTo>
                <a:cubicBezTo>
                  <a:pt x="201364" y="934561"/>
                  <a:pt x="201509" y="934561"/>
                  <a:pt x="201800" y="934415"/>
                </a:cubicBezTo>
                <a:cubicBezTo>
                  <a:pt x="202382" y="934124"/>
                  <a:pt x="203108" y="933834"/>
                  <a:pt x="203690" y="933543"/>
                </a:cubicBezTo>
                <a:cubicBezTo>
                  <a:pt x="203690" y="933543"/>
                  <a:pt x="203835" y="933543"/>
                  <a:pt x="203835" y="933398"/>
                </a:cubicBezTo>
                <a:cubicBezTo>
                  <a:pt x="204417" y="933107"/>
                  <a:pt x="205144" y="932671"/>
                  <a:pt x="205725" y="932234"/>
                </a:cubicBezTo>
                <a:cubicBezTo>
                  <a:pt x="205871" y="932234"/>
                  <a:pt x="206016" y="932089"/>
                  <a:pt x="206016" y="932089"/>
                </a:cubicBezTo>
                <a:cubicBezTo>
                  <a:pt x="207325" y="931217"/>
                  <a:pt x="208488" y="930199"/>
                  <a:pt x="209651" y="929181"/>
                </a:cubicBezTo>
                <a:cubicBezTo>
                  <a:pt x="209796" y="929036"/>
                  <a:pt x="209796" y="929036"/>
                  <a:pt x="209942" y="928890"/>
                </a:cubicBezTo>
                <a:cubicBezTo>
                  <a:pt x="210523" y="928309"/>
                  <a:pt x="210959" y="927727"/>
                  <a:pt x="211541" y="927146"/>
                </a:cubicBezTo>
                <a:cubicBezTo>
                  <a:pt x="211541" y="927146"/>
                  <a:pt x="211686" y="927000"/>
                  <a:pt x="211686" y="927000"/>
                </a:cubicBezTo>
                <a:cubicBezTo>
                  <a:pt x="212123" y="926564"/>
                  <a:pt x="212413" y="925983"/>
                  <a:pt x="212850" y="925401"/>
                </a:cubicBezTo>
                <a:cubicBezTo>
                  <a:pt x="212995" y="925256"/>
                  <a:pt x="213140" y="924965"/>
                  <a:pt x="213286" y="924819"/>
                </a:cubicBezTo>
                <a:cubicBezTo>
                  <a:pt x="213431" y="924674"/>
                  <a:pt x="213431" y="924529"/>
                  <a:pt x="213576" y="924529"/>
                </a:cubicBezTo>
                <a:cubicBezTo>
                  <a:pt x="213722" y="924383"/>
                  <a:pt x="213867" y="924092"/>
                  <a:pt x="213867" y="923947"/>
                </a:cubicBezTo>
                <a:cubicBezTo>
                  <a:pt x="214158" y="923511"/>
                  <a:pt x="214449" y="923075"/>
                  <a:pt x="214594" y="922493"/>
                </a:cubicBezTo>
                <a:cubicBezTo>
                  <a:pt x="214740" y="922203"/>
                  <a:pt x="214885" y="921912"/>
                  <a:pt x="215030" y="921476"/>
                </a:cubicBezTo>
                <a:cubicBezTo>
                  <a:pt x="215176" y="921039"/>
                  <a:pt x="215467" y="920603"/>
                  <a:pt x="215612" y="920167"/>
                </a:cubicBezTo>
                <a:cubicBezTo>
                  <a:pt x="215757" y="919731"/>
                  <a:pt x="215903" y="919440"/>
                  <a:pt x="216048" y="919004"/>
                </a:cubicBezTo>
                <a:cubicBezTo>
                  <a:pt x="216193" y="918568"/>
                  <a:pt x="216339" y="918132"/>
                  <a:pt x="216484" y="917695"/>
                </a:cubicBezTo>
                <a:cubicBezTo>
                  <a:pt x="216630" y="917259"/>
                  <a:pt x="216775" y="916823"/>
                  <a:pt x="216775" y="916387"/>
                </a:cubicBezTo>
                <a:cubicBezTo>
                  <a:pt x="216920" y="915951"/>
                  <a:pt x="216920" y="915660"/>
                  <a:pt x="217066" y="915224"/>
                </a:cubicBezTo>
                <a:cubicBezTo>
                  <a:pt x="217211" y="914788"/>
                  <a:pt x="217211" y="914206"/>
                  <a:pt x="217357" y="913770"/>
                </a:cubicBezTo>
                <a:cubicBezTo>
                  <a:pt x="217357" y="913479"/>
                  <a:pt x="217502" y="913043"/>
                  <a:pt x="217502" y="912752"/>
                </a:cubicBezTo>
                <a:cubicBezTo>
                  <a:pt x="217502" y="912171"/>
                  <a:pt x="217502" y="911734"/>
                  <a:pt x="217647" y="911153"/>
                </a:cubicBezTo>
                <a:cubicBezTo>
                  <a:pt x="217647" y="910862"/>
                  <a:pt x="217647" y="910717"/>
                  <a:pt x="217647" y="910426"/>
                </a:cubicBezTo>
                <a:lnTo>
                  <a:pt x="217647" y="824501"/>
                </a:lnTo>
                <a:lnTo>
                  <a:pt x="323200" y="824501"/>
                </a:lnTo>
                <a:cubicBezTo>
                  <a:pt x="308079" y="840349"/>
                  <a:pt x="299792" y="860848"/>
                  <a:pt x="299938" y="882802"/>
                </a:cubicBezTo>
                <a:lnTo>
                  <a:pt x="300519" y="1011326"/>
                </a:lnTo>
                <a:cubicBezTo>
                  <a:pt x="300519" y="1025720"/>
                  <a:pt x="312296" y="1037351"/>
                  <a:pt x="326689" y="1037351"/>
                </a:cubicBezTo>
                <a:cubicBezTo>
                  <a:pt x="326689" y="1037351"/>
                  <a:pt x="326835" y="1037351"/>
                  <a:pt x="326835" y="1037351"/>
                </a:cubicBezTo>
                <a:cubicBezTo>
                  <a:pt x="341228" y="1037351"/>
                  <a:pt x="353005" y="1025574"/>
                  <a:pt x="352859" y="1011035"/>
                </a:cubicBezTo>
                <a:lnTo>
                  <a:pt x="352278" y="882511"/>
                </a:lnTo>
                <a:cubicBezTo>
                  <a:pt x="352278" y="874079"/>
                  <a:pt x="355476" y="866082"/>
                  <a:pt x="361437" y="860121"/>
                </a:cubicBezTo>
                <a:cubicBezTo>
                  <a:pt x="367398" y="854161"/>
                  <a:pt x="375249" y="850816"/>
                  <a:pt x="383682" y="850816"/>
                </a:cubicBezTo>
                <a:lnTo>
                  <a:pt x="703101" y="849508"/>
                </a:lnTo>
                <a:cubicBezTo>
                  <a:pt x="703101" y="849508"/>
                  <a:pt x="703247" y="849508"/>
                  <a:pt x="703247" y="849508"/>
                </a:cubicBezTo>
                <a:cubicBezTo>
                  <a:pt x="711679" y="849508"/>
                  <a:pt x="719530" y="852707"/>
                  <a:pt x="725491" y="858667"/>
                </a:cubicBezTo>
                <a:cubicBezTo>
                  <a:pt x="731452" y="864628"/>
                  <a:pt x="734796" y="872479"/>
                  <a:pt x="734796" y="880912"/>
                </a:cubicBezTo>
                <a:lnTo>
                  <a:pt x="735378" y="1009436"/>
                </a:lnTo>
                <a:cubicBezTo>
                  <a:pt x="735378" y="1023829"/>
                  <a:pt x="747154" y="1035461"/>
                  <a:pt x="761548" y="1035461"/>
                </a:cubicBezTo>
                <a:cubicBezTo>
                  <a:pt x="761548" y="1035461"/>
                  <a:pt x="761548" y="1035461"/>
                  <a:pt x="761693" y="1035461"/>
                </a:cubicBezTo>
                <a:cubicBezTo>
                  <a:pt x="776087" y="1035461"/>
                  <a:pt x="787863" y="1023684"/>
                  <a:pt x="787718" y="1009145"/>
                </a:cubicBezTo>
                <a:lnTo>
                  <a:pt x="786700" y="881494"/>
                </a:lnTo>
                <a:close/>
                <a:moveTo>
                  <a:pt x="616886" y="113840"/>
                </a:moveTo>
                <a:cubicBezTo>
                  <a:pt x="628517" y="114276"/>
                  <a:pt x="638258" y="117329"/>
                  <a:pt x="637385" y="169233"/>
                </a:cubicBezTo>
                <a:lnTo>
                  <a:pt x="636804" y="203690"/>
                </a:lnTo>
                <a:cubicBezTo>
                  <a:pt x="633751" y="219101"/>
                  <a:pt x="633460" y="233495"/>
                  <a:pt x="633315" y="241927"/>
                </a:cubicBezTo>
                <a:lnTo>
                  <a:pt x="630407" y="438202"/>
                </a:lnTo>
                <a:cubicBezTo>
                  <a:pt x="630116" y="452596"/>
                  <a:pt x="641747" y="464518"/>
                  <a:pt x="656141" y="464809"/>
                </a:cubicBezTo>
                <a:cubicBezTo>
                  <a:pt x="656286" y="464809"/>
                  <a:pt x="656431" y="464809"/>
                  <a:pt x="656577" y="464809"/>
                </a:cubicBezTo>
                <a:cubicBezTo>
                  <a:pt x="670825" y="464809"/>
                  <a:pt x="682456" y="453323"/>
                  <a:pt x="682747" y="439075"/>
                </a:cubicBezTo>
                <a:lnTo>
                  <a:pt x="683619" y="378157"/>
                </a:lnTo>
                <a:cubicBezTo>
                  <a:pt x="685509" y="374667"/>
                  <a:pt x="686527" y="370596"/>
                  <a:pt x="686672" y="366380"/>
                </a:cubicBezTo>
                <a:lnTo>
                  <a:pt x="688999" y="209505"/>
                </a:lnTo>
                <a:cubicBezTo>
                  <a:pt x="693651" y="190460"/>
                  <a:pt x="702374" y="188860"/>
                  <a:pt x="710662" y="188133"/>
                </a:cubicBezTo>
                <a:cubicBezTo>
                  <a:pt x="719385" y="188424"/>
                  <a:pt x="732761" y="191041"/>
                  <a:pt x="731888" y="243527"/>
                </a:cubicBezTo>
                <a:lnTo>
                  <a:pt x="728981" y="439802"/>
                </a:lnTo>
                <a:cubicBezTo>
                  <a:pt x="728981" y="439947"/>
                  <a:pt x="728981" y="440093"/>
                  <a:pt x="728981" y="440238"/>
                </a:cubicBezTo>
                <a:cubicBezTo>
                  <a:pt x="728981" y="440383"/>
                  <a:pt x="728981" y="440529"/>
                  <a:pt x="728981" y="440674"/>
                </a:cubicBezTo>
                <a:cubicBezTo>
                  <a:pt x="730144" y="529361"/>
                  <a:pt x="687835" y="719239"/>
                  <a:pt x="687399" y="721130"/>
                </a:cubicBezTo>
                <a:cubicBezTo>
                  <a:pt x="687399" y="721275"/>
                  <a:pt x="687399" y="721275"/>
                  <a:pt x="687399" y="721420"/>
                </a:cubicBezTo>
                <a:cubicBezTo>
                  <a:pt x="687254" y="721857"/>
                  <a:pt x="687254" y="722438"/>
                  <a:pt x="687109" y="723020"/>
                </a:cubicBezTo>
                <a:cubicBezTo>
                  <a:pt x="687109" y="723456"/>
                  <a:pt x="686963" y="723747"/>
                  <a:pt x="686963" y="724183"/>
                </a:cubicBezTo>
                <a:cubicBezTo>
                  <a:pt x="686963" y="724619"/>
                  <a:pt x="686963" y="725055"/>
                  <a:pt x="686818" y="725346"/>
                </a:cubicBezTo>
                <a:cubicBezTo>
                  <a:pt x="686818" y="725927"/>
                  <a:pt x="686818" y="726363"/>
                  <a:pt x="686818" y="726800"/>
                </a:cubicBezTo>
                <a:cubicBezTo>
                  <a:pt x="686818" y="726945"/>
                  <a:pt x="686818" y="726945"/>
                  <a:pt x="686818" y="727090"/>
                </a:cubicBezTo>
                <a:lnTo>
                  <a:pt x="687690" y="798186"/>
                </a:lnTo>
                <a:lnTo>
                  <a:pt x="435876" y="799203"/>
                </a:lnTo>
                <a:lnTo>
                  <a:pt x="426862" y="688562"/>
                </a:lnTo>
                <a:cubicBezTo>
                  <a:pt x="426862" y="688272"/>
                  <a:pt x="426717" y="687981"/>
                  <a:pt x="426717" y="687690"/>
                </a:cubicBezTo>
                <a:cubicBezTo>
                  <a:pt x="426717" y="687108"/>
                  <a:pt x="426571" y="686672"/>
                  <a:pt x="426571" y="686091"/>
                </a:cubicBezTo>
                <a:cubicBezTo>
                  <a:pt x="426426" y="685654"/>
                  <a:pt x="426426" y="685219"/>
                  <a:pt x="426281" y="684782"/>
                </a:cubicBezTo>
                <a:cubicBezTo>
                  <a:pt x="426135" y="684346"/>
                  <a:pt x="426135" y="684055"/>
                  <a:pt x="425990" y="683619"/>
                </a:cubicBezTo>
                <a:cubicBezTo>
                  <a:pt x="425844" y="683183"/>
                  <a:pt x="425699" y="682601"/>
                  <a:pt x="425554" y="682165"/>
                </a:cubicBezTo>
                <a:cubicBezTo>
                  <a:pt x="425408" y="681875"/>
                  <a:pt x="425408" y="681584"/>
                  <a:pt x="425263" y="681293"/>
                </a:cubicBezTo>
                <a:cubicBezTo>
                  <a:pt x="425117" y="680711"/>
                  <a:pt x="424827" y="680275"/>
                  <a:pt x="424681" y="679839"/>
                </a:cubicBezTo>
                <a:cubicBezTo>
                  <a:pt x="424536" y="679548"/>
                  <a:pt x="424391" y="679257"/>
                  <a:pt x="424245" y="678967"/>
                </a:cubicBezTo>
                <a:cubicBezTo>
                  <a:pt x="423954" y="678531"/>
                  <a:pt x="423809" y="677949"/>
                  <a:pt x="423518" y="677513"/>
                </a:cubicBezTo>
                <a:cubicBezTo>
                  <a:pt x="423373" y="677222"/>
                  <a:pt x="423227" y="676931"/>
                  <a:pt x="423082" y="676640"/>
                </a:cubicBezTo>
                <a:cubicBezTo>
                  <a:pt x="422791" y="676204"/>
                  <a:pt x="422500" y="675768"/>
                  <a:pt x="422210" y="675332"/>
                </a:cubicBezTo>
                <a:cubicBezTo>
                  <a:pt x="422064" y="675041"/>
                  <a:pt x="421774" y="674750"/>
                  <a:pt x="421628" y="674460"/>
                </a:cubicBezTo>
                <a:cubicBezTo>
                  <a:pt x="421337" y="674023"/>
                  <a:pt x="421047" y="673733"/>
                  <a:pt x="420610" y="673296"/>
                </a:cubicBezTo>
                <a:cubicBezTo>
                  <a:pt x="420320" y="673006"/>
                  <a:pt x="420174" y="672715"/>
                  <a:pt x="419884" y="672569"/>
                </a:cubicBezTo>
                <a:cubicBezTo>
                  <a:pt x="419447" y="672134"/>
                  <a:pt x="419157" y="671842"/>
                  <a:pt x="418720" y="671407"/>
                </a:cubicBezTo>
                <a:cubicBezTo>
                  <a:pt x="418430" y="671261"/>
                  <a:pt x="418284" y="670970"/>
                  <a:pt x="417993" y="670825"/>
                </a:cubicBezTo>
                <a:cubicBezTo>
                  <a:pt x="417557" y="670389"/>
                  <a:pt x="416976" y="669953"/>
                  <a:pt x="416540" y="669662"/>
                </a:cubicBezTo>
                <a:cubicBezTo>
                  <a:pt x="416394" y="669516"/>
                  <a:pt x="416249" y="669371"/>
                  <a:pt x="416103" y="669226"/>
                </a:cubicBezTo>
                <a:cubicBezTo>
                  <a:pt x="415522" y="668790"/>
                  <a:pt x="414795" y="668353"/>
                  <a:pt x="414068" y="667917"/>
                </a:cubicBezTo>
                <a:cubicBezTo>
                  <a:pt x="414068" y="667917"/>
                  <a:pt x="413923" y="667917"/>
                  <a:pt x="413923" y="667772"/>
                </a:cubicBezTo>
                <a:lnTo>
                  <a:pt x="413923" y="667772"/>
                </a:lnTo>
                <a:cubicBezTo>
                  <a:pt x="413777" y="667626"/>
                  <a:pt x="413632" y="667626"/>
                  <a:pt x="413486" y="667481"/>
                </a:cubicBezTo>
                <a:lnTo>
                  <a:pt x="302264" y="602638"/>
                </a:lnTo>
                <a:cubicBezTo>
                  <a:pt x="298048" y="581556"/>
                  <a:pt x="289470" y="534450"/>
                  <a:pt x="287870" y="497085"/>
                </a:cubicBezTo>
                <a:lnTo>
                  <a:pt x="288016" y="476440"/>
                </a:lnTo>
                <a:cubicBezTo>
                  <a:pt x="288016" y="465826"/>
                  <a:pt x="295140" y="460447"/>
                  <a:pt x="298193" y="458702"/>
                </a:cubicBezTo>
                <a:cubicBezTo>
                  <a:pt x="303427" y="455649"/>
                  <a:pt x="309388" y="454922"/>
                  <a:pt x="314622" y="456667"/>
                </a:cubicBezTo>
                <a:lnTo>
                  <a:pt x="330615" y="538666"/>
                </a:lnTo>
                <a:cubicBezTo>
                  <a:pt x="333086" y="551170"/>
                  <a:pt x="343990" y="559893"/>
                  <a:pt x="356348" y="559893"/>
                </a:cubicBezTo>
                <a:cubicBezTo>
                  <a:pt x="357948" y="559893"/>
                  <a:pt x="359692" y="559748"/>
                  <a:pt x="361437" y="559457"/>
                </a:cubicBezTo>
                <a:cubicBezTo>
                  <a:pt x="375685" y="556694"/>
                  <a:pt x="384845" y="543028"/>
                  <a:pt x="382082" y="528780"/>
                </a:cubicBezTo>
                <a:lnTo>
                  <a:pt x="379320" y="514677"/>
                </a:lnTo>
                <a:cubicBezTo>
                  <a:pt x="380774" y="511624"/>
                  <a:pt x="381646" y="508135"/>
                  <a:pt x="381792" y="504500"/>
                </a:cubicBezTo>
                <a:lnTo>
                  <a:pt x="391242" y="261555"/>
                </a:lnTo>
                <a:cubicBezTo>
                  <a:pt x="391242" y="261410"/>
                  <a:pt x="391242" y="261118"/>
                  <a:pt x="391242" y="260973"/>
                </a:cubicBezTo>
                <a:cubicBezTo>
                  <a:pt x="391533" y="244399"/>
                  <a:pt x="395604" y="228406"/>
                  <a:pt x="402582" y="217357"/>
                </a:cubicBezTo>
                <a:cubicBezTo>
                  <a:pt x="407089" y="210087"/>
                  <a:pt x="412032" y="206598"/>
                  <a:pt x="414795" y="206307"/>
                </a:cubicBezTo>
                <a:cubicBezTo>
                  <a:pt x="427735" y="207325"/>
                  <a:pt x="436749" y="209360"/>
                  <a:pt x="437476" y="249487"/>
                </a:cubicBezTo>
                <a:lnTo>
                  <a:pt x="435731" y="366817"/>
                </a:lnTo>
                <a:cubicBezTo>
                  <a:pt x="435731" y="367834"/>
                  <a:pt x="435731" y="368852"/>
                  <a:pt x="435876" y="370015"/>
                </a:cubicBezTo>
                <a:lnTo>
                  <a:pt x="435586" y="392550"/>
                </a:lnTo>
                <a:cubicBezTo>
                  <a:pt x="435295" y="406944"/>
                  <a:pt x="446926" y="418866"/>
                  <a:pt x="461319" y="419157"/>
                </a:cubicBezTo>
                <a:cubicBezTo>
                  <a:pt x="461465" y="419157"/>
                  <a:pt x="461610" y="419157"/>
                  <a:pt x="461756" y="419157"/>
                </a:cubicBezTo>
                <a:cubicBezTo>
                  <a:pt x="476004" y="419157"/>
                  <a:pt x="487635" y="407671"/>
                  <a:pt x="487926" y="393422"/>
                </a:cubicBezTo>
                <a:lnTo>
                  <a:pt x="489961" y="262718"/>
                </a:lnTo>
                <a:cubicBezTo>
                  <a:pt x="489961" y="258066"/>
                  <a:pt x="490106" y="253413"/>
                  <a:pt x="489961" y="248760"/>
                </a:cubicBezTo>
                <a:lnTo>
                  <a:pt x="491124" y="171559"/>
                </a:lnTo>
                <a:cubicBezTo>
                  <a:pt x="491996" y="117765"/>
                  <a:pt x="507262" y="117183"/>
                  <a:pt x="516422" y="116893"/>
                </a:cubicBezTo>
                <a:cubicBezTo>
                  <a:pt x="522819" y="116602"/>
                  <a:pt x="527181" y="117620"/>
                  <a:pt x="529361" y="119800"/>
                </a:cubicBezTo>
                <a:cubicBezTo>
                  <a:pt x="537939" y="128233"/>
                  <a:pt x="537503" y="161382"/>
                  <a:pt x="537358" y="172286"/>
                </a:cubicBezTo>
                <a:lnTo>
                  <a:pt x="534450" y="368561"/>
                </a:lnTo>
                <a:cubicBezTo>
                  <a:pt x="534159" y="382955"/>
                  <a:pt x="545790" y="394876"/>
                  <a:pt x="560184" y="395167"/>
                </a:cubicBezTo>
                <a:cubicBezTo>
                  <a:pt x="560329" y="395167"/>
                  <a:pt x="560475" y="395167"/>
                  <a:pt x="560620" y="395167"/>
                </a:cubicBezTo>
                <a:cubicBezTo>
                  <a:pt x="572978" y="395167"/>
                  <a:pt x="583301" y="386589"/>
                  <a:pt x="586063" y="375104"/>
                </a:cubicBezTo>
                <a:cubicBezTo>
                  <a:pt x="587517" y="371905"/>
                  <a:pt x="588244" y="368561"/>
                  <a:pt x="588389" y="364926"/>
                </a:cubicBezTo>
                <a:lnTo>
                  <a:pt x="591297" y="168651"/>
                </a:lnTo>
                <a:cubicBezTo>
                  <a:pt x="591879" y="121109"/>
                  <a:pt x="597985" y="116456"/>
                  <a:pt x="616886" y="113840"/>
                </a:cubicBezTo>
                <a:close/>
                <a:moveTo>
                  <a:pt x="52340" y="52340"/>
                </a:moveTo>
                <a:lnTo>
                  <a:pt x="466408" y="52340"/>
                </a:lnTo>
                <a:cubicBezTo>
                  <a:pt x="482401" y="52340"/>
                  <a:pt x="497667" y="56847"/>
                  <a:pt x="510752" y="64843"/>
                </a:cubicBezTo>
                <a:cubicBezTo>
                  <a:pt x="484582" y="66879"/>
                  <a:pt x="464518" y="79818"/>
                  <a:pt x="452451" y="102499"/>
                </a:cubicBezTo>
                <a:cubicBezTo>
                  <a:pt x="444745" y="116893"/>
                  <a:pt x="440529" y="134921"/>
                  <a:pt x="439075" y="158474"/>
                </a:cubicBezTo>
                <a:cubicBezTo>
                  <a:pt x="432823" y="156438"/>
                  <a:pt x="425699" y="154984"/>
                  <a:pt x="417703" y="154258"/>
                </a:cubicBezTo>
                <a:cubicBezTo>
                  <a:pt x="417121" y="154258"/>
                  <a:pt x="416540" y="154258"/>
                  <a:pt x="415958" y="154112"/>
                </a:cubicBezTo>
                <a:cubicBezTo>
                  <a:pt x="393713" y="153822"/>
                  <a:pt x="372632" y="166761"/>
                  <a:pt x="358239" y="189733"/>
                </a:cubicBezTo>
                <a:cubicBezTo>
                  <a:pt x="346171" y="208924"/>
                  <a:pt x="339338" y="233931"/>
                  <a:pt x="338902" y="260101"/>
                </a:cubicBezTo>
                <a:lnTo>
                  <a:pt x="333086" y="407961"/>
                </a:lnTo>
                <a:cubicBezTo>
                  <a:pt x="313168" y="400692"/>
                  <a:pt x="290923" y="402582"/>
                  <a:pt x="271878" y="413777"/>
                </a:cubicBezTo>
                <a:cubicBezTo>
                  <a:pt x="249342" y="426862"/>
                  <a:pt x="235821" y="450415"/>
                  <a:pt x="235676" y="476440"/>
                </a:cubicBezTo>
                <a:lnTo>
                  <a:pt x="235530" y="497667"/>
                </a:lnTo>
                <a:cubicBezTo>
                  <a:pt x="235530" y="497812"/>
                  <a:pt x="235530" y="498103"/>
                  <a:pt x="235530" y="498248"/>
                </a:cubicBezTo>
                <a:cubicBezTo>
                  <a:pt x="235530" y="498394"/>
                  <a:pt x="235530" y="498684"/>
                  <a:pt x="235530" y="498830"/>
                </a:cubicBezTo>
                <a:cubicBezTo>
                  <a:pt x="237711" y="552915"/>
                  <a:pt x="252832" y="622119"/>
                  <a:pt x="253413" y="625027"/>
                </a:cubicBezTo>
                <a:cubicBezTo>
                  <a:pt x="255012" y="632152"/>
                  <a:pt x="259519" y="638403"/>
                  <a:pt x="265771" y="642038"/>
                </a:cubicBezTo>
                <a:lnTo>
                  <a:pt x="375831" y="706154"/>
                </a:lnTo>
                <a:lnTo>
                  <a:pt x="381210" y="772743"/>
                </a:lnTo>
                <a:lnTo>
                  <a:pt x="52340" y="772743"/>
                </a:lnTo>
                <a:lnTo>
                  <a:pt x="52340" y="52340"/>
                </a:lnTo>
                <a:close/>
                <a:moveTo>
                  <a:pt x="164871" y="863465"/>
                </a:moveTo>
                <a:lnTo>
                  <a:pt x="148151" y="852852"/>
                </a:lnTo>
                <a:cubicBezTo>
                  <a:pt x="139283" y="847182"/>
                  <a:pt x="128088" y="847472"/>
                  <a:pt x="119364" y="853288"/>
                </a:cubicBezTo>
                <a:lnTo>
                  <a:pt x="107297" y="861575"/>
                </a:lnTo>
                <a:lnTo>
                  <a:pt x="107297" y="825228"/>
                </a:lnTo>
                <a:lnTo>
                  <a:pt x="164871" y="825228"/>
                </a:lnTo>
                <a:lnTo>
                  <a:pt x="164871" y="863465"/>
                </a:lnTo>
                <a:close/>
              </a:path>
            </a:pathLst>
          </a:custGeom>
          <a:solidFill>
            <a:schemeClr val="bg1"/>
          </a:solidFill>
          <a:ln w="145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8" name="Freeform 157">
            <a:extLst>
              <a:ext uri="{FF2B5EF4-FFF2-40B4-BE49-F238E27FC236}">
                <a16:creationId xmlns:a16="http://schemas.microsoft.com/office/drawing/2014/main" id="{6B117A82-B490-ACC1-9A09-3E9AD748FD1A}"/>
              </a:ext>
            </a:extLst>
          </p:cNvPr>
          <p:cNvSpPr/>
          <p:nvPr/>
        </p:nvSpPr>
        <p:spPr>
          <a:xfrm>
            <a:off x="3673114" y="2783528"/>
            <a:ext cx="232448" cy="292017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9" name="Freeform 158">
            <a:extLst>
              <a:ext uri="{FF2B5EF4-FFF2-40B4-BE49-F238E27FC236}">
                <a16:creationId xmlns:a16="http://schemas.microsoft.com/office/drawing/2014/main" id="{385B4356-3800-8D01-8C84-7033A6838D8F}"/>
              </a:ext>
            </a:extLst>
          </p:cNvPr>
          <p:cNvSpPr/>
          <p:nvPr/>
        </p:nvSpPr>
        <p:spPr>
          <a:xfrm>
            <a:off x="552227" y="2783528"/>
            <a:ext cx="232448" cy="292017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0" name="Freeform 159">
            <a:extLst>
              <a:ext uri="{FF2B5EF4-FFF2-40B4-BE49-F238E27FC236}">
                <a16:creationId xmlns:a16="http://schemas.microsoft.com/office/drawing/2014/main" id="{3E8C827D-D3EA-C038-6D93-AE1472504737}"/>
              </a:ext>
            </a:extLst>
          </p:cNvPr>
          <p:cNvSpPr/>
          <p:nvPr/>
        </p:nvSpPr>
        <p:spPr>
          <a:xfrm>
            <a:off x="555736" y="7533985"/>
            <a:ext cx="330149" cy="330125"/>
          </a:xfrm>
          <a:custGeom>
            <a:avLst/>
            <a:gdLst>
              <a:gd name="connsiteX0" fmla="*/ 828728 w 970004"/>
              <a:gd name="connsiteY0" fmla="*/ 142141 h 969935"/>
              <a:gd name="connsiteX1" fmla="*/ 485439 w 970004"/>
              <a:gd name="connsiteY1" fmla="*/ 0 h 969935"/>
              <a:gd name="connsiteX2" fmla="*/ 142151 w 970004"/>
              <a:gd name="connsiteY2" fmla="*/ 142141 h 969935"/>
              <a:gd name="connsiteX3" fmla="*/ 0 w 970004"/>
              <a:gd name="connsiteY3" fmla="*/ 485405 h 969935"/>
              <a:gd name="connsiteX4" fmla="*/ 142151 w 970004"/>
              <a:gd name="connsiteY4" fmla="*/ 828669 h 969935"/>
              <a:gd name="connsiteX5" fmla="*/ 485439 w 970004"/>
              <a:gd name="connsiteY5" fmla="*/ 970810 h 969935"/>
              <a:gd name="connsiteX6" fmla="*/ 828728 w 970004"/>
              <a:gd name="connsiteY6" fmla="*/ 828669 h 969935"/>
              <a:gd name="connsiteX7" fmla="*/ 970879 w 970004"/>
              <a:gd name="connsiteY7" fmla="*/ 485405 h 969935"/>
              <a:gd name="connsiteX8" fmla="*/ 828728 w 970004"/>
              <a:gd name="connsiteY8" fmla="*/ 142141 h 969935"/>
              <a:gd name="connsiteX9" fmla="*/ 791588 w 970004"/>
              <a:gd name="connsiteY9" fmla="*/ 791532 h 969935"/>
              <a:gd name="connsiteX10" fmla="*/ 485439 w 970004"/>
              <a:gd name="connsiteY10" fmla="*/ 918381 h 969935"/>
              <a:gd name="connsiteX11" fmla="*/ 179291 w 970004"/>
              <a:gd name="connsiteY11" fmla="*/ 791532 h 969935"/>
              <a:gd name="connsiteX12" fmla="*/ 52433 w 970004"/>
              <a:gd name="connsiteY12" fmla="*/ 485405 h 969935"/>
              <a:gd name="connsiteX13" fmla="*/ 179291 w 970004"/>
              <a:gd name="connsiteY13" fmla="*/ 179278 h 969935"/>
              <a:gd name="connsiteX14" fmla="*/ 485439 w 970004"/>
              <a:gd name="connsiteY14" fmla="*/ 52429 h 969935"/>
              <a:gd name="connsiteX15" fmla="*/ 791588 w 970004"/>
              <a:gd name="connsiteY15" fmla="*/ 179278 h 969935"/>
              <a:gd name="connsiteX16" fmla="*/ 918446 w 970004"/>
              <a:gd name="connsiteY16" fmla="*/ 485405 h 969935"/>
              <a:gd name="connsiteX17" fmla="*/ 791588 w 970004"/>
              <a:gd name="connsiteY17" fmla="*/ 791532 h 969935"/>
              <a:gd name="connsiteX18" fmla="*/ 630794 w 970004"/>
              <a:gd name="connsiteY18" fmla="*/ 590408 h 969935"/>
              <a:gd name="connsiteX19" fmla="*/ 574575 w 970004"/>
              <a:gd name="connsiteY19" fmla="*/ 695412 h 969935"/>
              <a:gd name="connsiteX20" fmla="*/ 473933 w 970004"/>
              <a:gd name="connsiteY20" fmla="*/ 722500 h 969935"/>
              <a:gd name="connsiteX21" fmla="*/ 358873 w 970004"/>
              <a:gd name="connsiteY21" fmla="*/ 697305 h 969935"/>
              <a:gd name="connsiteX22" fmla="*/ 343288 w 970004"/>
              <a:gd name="connsiteY22" fmla="*/ 657837 h 969935"/>
              <a:gd name="connsiteX23" fmla="*/ 382759 w 970004"/>
              <a:gd name="connsiteY23" fmla="*/ 642255 h 969935"/>
              <a:gd name="connsiteX24" fmla="*/ 541659 w 970004"/>
              <a:gd name="connsiteY24" fmla="*/ 645168 h 969935"/>
              <a:gd name="connsiteX25" fmla="*/ 570788 w 970004"/>
              <a:gd name="connsiteY25" fmla="*/ 590263 h 969935"/>
              <a:gd name="connsiteX26" fmla="*/ 471603 w 970004"/>
              <a:gd name="connsiteY26" fmla="*/ 512056 h 969935"/>
              <a:gd name="connsiteX27" fmla="*/ 388147 w 970004"/>
              <a:gd name="connsiteY27" fmla="*/ 463997 h 969935"/>
              <a:gd name="connsiteX28" fmla="*/ 340812 w 970004"/>
              <a:gd name="connsiteY28" fmla="*/ 382149 h 969935"/>
              <a:gd name="connsiteX29" fmla="*/ 397614 w 970004"/>
              <a:gd name="connsiteY29" fmla="*/ 276271 h 969935"/>
              <a:gd name="connsiteX30" fmla="*/ 610695 w 970004"/>
              <a:gd name="connsiteY30" fmla="*/ 271465 h 969935"/>
              <a:gd name="connsiteX31" fmla="*/ 626570 w 970004"/>
              <a:gd name="connsiteY31" fmla="*/ 310787 h 969935"/>
              <a:gd name="connsiteX32" fmla="*/ 587246 w 970004"/>
              <a:gd name="connsiteY32" fmla="*/ 326661 h 969935"/>
              <a:gd name="connsiteX33" fmla="*/ 430676 w 970004"/>
              <a:gd name="connsiteY33" fmla="*/ 326225 h 969935"/>
              <a:gd name="connsiteX34" fmla="*/ 400673 w 970004"/>
              <a:gd name="connsiteY34" fmla="*/ 382003 h 969935"/>
              <a:gd name="connsiteX35" fmla="*/ 498402 w 970004"/>
              <a:gd name="connsiteY35" fmla="*/ 458171 h 969935"/>
              <a:gd name="connsiteX36" fmla="*/ 582877 w 970004"/>
              <a:gd name="connsiteY36" fmla="*/ 506813 h 969935"/>
              <a:gd name="connsiteX37" fmla="*/ 630794 w 970004"/>
              <a:gd name="connsiteY37" fmla="*/ 590408 h 969935"/>
              <a:gd name="connsiteX38" fmla="*/ 454417 w 970004"/>
              <a:gd name="connsiteY38" fmla="*/ 206803 h 969935"/>
              <a:gd name="connsiteX39" fmla="*/ 454417 w 970004"/>
              <a:gd name="connsiteY39" fmla="*/ 160636 h 969935"/>
              <a:gd name="connsiteX40" fmla="*/ 484420 w 970004"/>
              <a:gd name="connsiteY40" fmla="*/ 130635 h 969935"/>
              <a:gd name="connsiteX41" fmla="*/ 514423 w 970004"/>
              <a:gd name="connsiteY41" fmla="*/ 160636 h 969935"/>
              <a:gd name="connsiteX42" fmla="*/ 514423 w 970004"/>
              <a:gd name="connsiteY42" fmla="*/ 206803 h 969935"/>
              <a:gd name="connsiteX43" fmla="*/ 484420 w 970004"/>
              <a:gd name="connsiteY43" fmla="*/ 236804 h 969935"/>
              <a:gd name="connsiteX44" fmla="*/ 454417 w 970004"/>
              <a:gd name="connsiteY44" fmla="*/ 206803 h 969935"/>
              <a:gd name="connsiteX45" fmla="*/ 514423 w 970004"/>
              <a:gd name="connsiteY45" fmla="*/ 763715 h 969935"/>
              <a:gd name="connsiteX46" fmla="*/ 514423 w 970004"/>
              <a:gd name="connsiteY46" fmla="*/ 809882 h 969935"/>
              <a:gd name="connsiteX47" fmla="*/ 484420 w 970004"/>
              <a:gd name="connsiteY47" fmla="*/ 839883 h 969935"/>
              <a:gd name="connsiteX48" fmla="*/ 454417 w 970004"/>
              <a:gd name="connsiteY48" fmla="*/ 809882 h 969935"/>
              <a:gd name="connsiteX49" fmla="*/ 454417 w 970004"/>
              <a:gd name="connsiteY49" fmla="*/ 763715 h 969935"/>
              <a:gd name="connsiteX50" fmla="*/ 484420 w 970004"/>
              <a:gd name="connsiteY50" fmla="*/ 733714 h 969935"/>
              <a:gd name="connsiteX51" fmla="*/ 514423 w 970004"/>
              <a:gd name="connsiteY51" fmla="*/ 763715 h 96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70004" h="969935">
                <a:moveTo>
                  <a:pt x="828728" y="142141"/>
                </a:moveTo>
                <a:cubicBezTo>
                  <a:pt x="737116" y="50536"/>
                  <a:pt x="615210" y="0"/>
                  <a:pt x="485439" y="0"/>
                </a:cubicBezTo>
                <a:cubicBezTo>
                  <a:pt x="355668" y="0"/>
                  <a:pt x="233908" y="50536"/>
                  <a:pt x="142151" y="142141"/>
                </a:cubicBezTo>
                <a:cubicBezTo>
                  <a:pt x="50539" y="233746"/>
                  <a:pt x="0" y="355643"/>
                  <a:pt x="0" y="485405"/>
                </a:cubicBezTo>
                <a:cubicBezTo>
                  <a:pt x="0" y="615166"/>
                  <a:pt x="50539" y="736918"/>
                  <a:pt x="142151" y="828669"/>
                </a:cubicBezTo>
                <a:cubicBezTo>
                  <a:pt x="233762" y="920420"/>
                  <a:pt x="355668" y="970810"/>
                  <a:pt x="485439" y="970810"/>
                </a:cubicBezTo>
                <a:cubicBezTo>
                  <a:pt x="615210" y="970810"/>
                  <a:pt x="736970" y="920274"/>
                  <a:pt x="828728" y="828669"/>
                </a:cubicBezTo>
                <a:cubicBezTo>
                  <a:pt x="920485" y="737064"/>
                  <a:pt x="970879" y="615166"/>
                  <a:pt x="970879" y="485405"/>
                </a:cubicBezTo>
                <a:cubicBezTo>
                  <a:pt x="970879" y="355643"/>
                  <a:pt x="920339" y="233892"/>
                  <a:pt x="828728" y="142141"/>
                </a:cubicBezTo>
                <a:close/>
                <a:moveTo>
                  <a:pt x="791588" y="791532"/>
                </a:moveTo>
                <a:cubicBezTo>
                  <a:pt x="709880" y="873234"/>
                  <a:pt x="601082" y="918381"/>
                  <a:pt x="485439" y="918381"/>
                </a:cubicBezTo>
                <a:cubicBezTo>
                  <a:pt x="369796" y="918381"/>
                  <a:pt x="261144" y="873379"/>
                  <a:pt x="179291" y="791532"/>
                </a:cubicBezTo>
                <a:cubicBezTo>
                  <a:pt x="97583" y="709830"/>
                  <a:pt x="52433" y="601039"/>
                  <a:pt x="52433" y="485405"/>
                </a:cubicBezTo>
                <a:cubicBezTo>
                  <a:pt x="52433" y="369770"/>
                  <a:pt x="97437" y="261125"/>
                  <a:pt x="179291" y="179278"/>
                </a:cubicBezTo>
                <a:cubicBezTo>
                  <a:pt x="260998" y="97576"/>
                  <a:pt x="369796" y="52429"/>
                  <a:pt x="485439" y="52429"/>
                </a:cubicBezTo>
                <a:cubicBezTo>
                  <a:pt x="601082" y="52429"/>
                  <a:pt x="709735" y="97430"/>
                  <a:pt x="791588" y="179278"/>
                </a:cubicBezTo>
                <a:cubicBezTo>
                  <a:pt x="873296" y="260979"/>
                  <a:pt x="918446" y="369770"/>
                  <a:pt x="918446" y="485405"/>
                </a:cubicBezTo>
                <a:cubicBezTo>
                  <a:pt x="918446" y="601039"/>
                  <a:pt x="873296" y="709830"/>
                  <a:pt x="791588" y="791532"/>
                </a:cubicBezTo>
                <a:close/>
                <a:moveTo>
                  <a:pt x="630794" y="590408"/>
                </a:moveTo>
                <a:cubicBezTo>
                  <a:pt x="630794" y="634391"/>
                  <a:pt x="610841" y="671673"/>
                  <a:pt x="574575" y="695412"/>
                </a:cubicBezTo>
                <a:cubicBezTo>
                  <a:pt x="547048" y="713471"/>
                  <a:pt x="512093" y="722500"/>
                  <a:pt x="473933" y="722500"/>
                </a:cubicBezTo>
                <a:cubicBezTo>
                  <a:pt x="437230" y="722500"/>
                  <a:pt x="397614" y="714053"/>
                  <a:pt x="358873" y="697305"/>
                </a:cubicBezTo>
                <a:cubicBezTo>
                  <a:pt x="343725" y="690751"/>
                  <a:pt x="336734" y="673129"/>
                  <a:pt x="343288" y="657837"/>
                </a:cubicBezTo>
                <a:cubicBezTo>
                  <a:pt x="349842" y="642546"/>
                  <a:pt x="367466" y="635701"/>
                  <a:pt x="382759" y="642255"/>
                </a:cubicBezTo>
                <a:cubicBezTo>
                  <a:pt x="442474" y="668178"/>
                  <a:pt x="504810" y="669343"/>
                  <a:pt x="541659" y="645168"/>
                </a:cubicBezTo>
                <a:cubicBezTo>
                  <a:pt x="561030" y="632497"/>
                  <a:pt x="570788" y="614002"/>
                  <a:pt x="570788" y="590263"/>
                </a:cubicBezTo>
                <a:cubicBezTo>
                  <a:pt x="570788" y="561573"/>
                  <a:pt x="518064" y="535358"/>
                  <a:pt x="471603" y="512056"/>
                </a:cubicBezTo>
                <a:cubicBezTo>
                  <a:pt x="442182" y="497347"/>
                  <a:pt x="411888" y="482201"/>
                  <a:pt x="388147" y="463997"/>
                </a:cubicBezTo>
                <a:cubicBezTo>
                  <a:pt x="356251" y="439529"/>
                  <a:pt x="340812" y="412732"/>
                  <a:pt x="340812" y="382149"/>
                </a:cubicBezTo>
                <a:cubicBezTo>
                  <a:pt x="340812" y="338166"/>
                  <a:pt x="360912" y="300593"/>
                  <a:pt x="397614" y="276271"/>
                </a:cubicBezTo>
                <a:cubicBezTo>
                  <a:pt x="451649" y="240445"/>
                  <a:pt x="533211" y="238697"/>
                  <a:pt x="610695" y="271465"/>
                </a:cubicBezTo>
                <a:cubicBezTo>
                  <a:pt x="625988" y="277873"/>
                  <a:pt x="632979" y="295495"/>
                  <a:pt x="626570" y="310787"/>
                </a:cubicBezTo>
                <a:cubicBezTo>
                  <a:pt x="620162" y="326079"/>
                  <a:pt x="602539" y="333069"/>
                  <a:pt x="587246" y="326661"/>
                </a:cubicBezTo>
                <a:cubicBezTo>
                  <a:pt x="528987" y="302049"/>
                  <a:pt x="467525" y="301757"/>
                  <a:pt x="430676" y="326225"/>
                </a:cubicBezTo>
                <a:cubicBezTo>
                  <a:pt x="410868" y="339332"/>
                  <a:pt x="400673" y="358119"/>
                  <a:pt x="400673" y="382003"/>
                </a:cubicBezTo>
                <a:cubicBezTo>
                  <a:pt x="400673" y="409383"/>
                  <a:pt x="452523" y="435306"/>
                  <a:pt x="498402" y="458171"/>
                </a:cubicBezTo>
                <a:cubicBezTo>
                  <a:pt x="528114" y="473026"/>
                  <a:pt x="558845" y="488317"/>
                  <a:pt x="582877" y="506813"/>
                </a:cubicBezTo>
                <a:cubicBezTo>
                  <a:pt x="615210" y="532154"/>
                  <a:pt x="630794" y="559388"/>
                  <a:pt x="630794" y="590408"/>
                </a:cubicBezTo>
                <a:close/>
                <a:moveTo>
                  <a:pt x="454417" y="206803"/>
                </a:moveTo>
                <a:lnTo>
                  <a:pt x="454417" y="160636"/>
                </a:lnTo>
                <a:cubicBezTo>
                  <a:pt x="454417" y="144034"/>
                  <a:pt x="467816" y="130635"/>
                  <a:pt x="484420" y="130635"/>
                </a:cubicBezTo>
                <a:cubicBezTo>
                  <a:pt x="501023" y="130635"/>
                  <a:pt x="514423" y="144034"/>
                  <a:pt x="514423" y="160636"/>
                </a:cubicBezTo>
                <a:lnTo>
                  <a:pt x="514423" y="206803"/>
                </a:lnTo>
                <a:cubicBezTo>
                  <a:pt x="514423" y="223406"/>
                  <a:pt x="501023" y="236804"/>
                  <a:pt x="484420" y="236804"/>
                </a:cubicBezTo>
                <a:cubicBezTo>
                  <a:pt x="467816" y="236804"/>
                  <a:pt x="454417" y="223406"/>
                  <a:pt x="454417" y="206803"/>
                </a:cubicBezTo>
                <a:close/>
                <a:moveTo>
                  <a:pt x="514423" y="763715"/>
                </a:moveTo>
                <a:lnTo>
                  <a:pt x="514423" y="809882"/>
                </a:lnTo>
                <a:cubicBezTo>
                  <a:pt x="514423" y="826484"/>
                  <a:pt x="501023" y="839883"/>
                  <a:pt x="484420" y="839883"/>
                </a:cubicBezTo>
                <a:cubicBezTo>
                  <a:pt x="467816" y="839883"/>
                  <a:pt x="454417" y="826484"/>
                  <a:pt x="454417" y="809882"/>
                </a:cubicBezTo>
                <a:lnTo>
                  <a:pt x="454417" y="763715"/>
                </a:lnTo>
                <a:cubicBezTo>
                  <a:pt x="454417" y="747113"/>
                  <a:pt x="467816" y="733714"/>
                  <a:pt x="484420" y="733714"/>
                </a:cubicBezTo>
                <a:cubicBezTo>
                  <a:pt x="501023" y="733714"/>
                  <a:pt x="514423" y="747113"/>
                  <a:pt x="514423" y="763715"/>
                </a:cubicBezTo>
                <a:close/>
              </a:path>
            </a:pathLst>
          </a:custGeom>
          <a:solidFill>
            <a:schemeClr val="bg1"/>
          </a:solidFill>
          <a:ln w="14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9" name="Picture Placeholder 8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A494D55A-A95F-7755-4439-91456597D06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5039" r="150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0357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5">
      <a:dk1>
        <a:srgbClr val="7B7C7F"/>
      </a:dk1>
      <a:lt1>
        <a:srgbClr val="FFFFFF"/>
      </a:lt1>
      <a:dk2>
        <a:srgbClr val="001F5E"/>
      </a:dk2>
      <a:lt2>
        <a:srgbClr val="FEFFFE"/>
      </a:lt2>
      <a:accent1>
        <a:srgbClr val="27BED8"/>
      </a:accent1>
      <a:accent2>
        <a:srgbClr val="165873"/>
      </a:accent2>
      <a:accent3>
        <a:srgbClr val="6494A8"/>
      </a:accent3>
      <a:accent4>
        <a:srgbClr val="7FCEEC"/>
      </a:accent4>
      <a:accent5>
        <a:srgbClr val="1A85AE"/>
      </a:accent5>
      <a:accent6>
        <a:srgbClr val="E2EBF0"/>
      </a:accent6>
      <a:hlink>
        <a:srgbClr val="8661C1"/>
      </a:hlink>
      <a:folHlink>
        <a:srgbClr val="367FF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13632</TotalTime>
  <Words>130</Words>
  <Application>Microsoft Macintosh PowerPoint</Application>
  <PresentationFormat>A4 (210 x 297 mm)</PresentationFormat>
  <Paragraphs>81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Lato Heavy</vt:lpstr>
      <vt:lpstr>Poppins</vt:lpstr>
      <vt:lpstr>Poppins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Microsoft Office User</cp:lastModifiedBy>
  <cp:revision>1487</cp:revision>
  <dcterms:created xsi:type="dcterms:W3CDTF">2020-05-04T13:20:50Z</dcterms:created>
  <dcterms:modified xsi:type="dcterms:W3CDTF">2022-07-27T19:04:08Z</dcterms:modified>
</cp:coreProperties>
</file>